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581" r:id="rId5"/>
    <p:sldId id="256" r:id="rId6"/>
    <p:sldId id="560" r:id="rId7"/>
    <p:sldId id="559" r:id="rId8"/>
    <p:sldId id="577" r:id="rId9"/>
    <p:sldId id="579" r:id="rId10"/>
    <p:sldId id="572" r:id="rId11"/>
    <p:sldId id="260" r:id="rId12"/>
    <p:sldId id="573" r:id="rId13"/>
    <p:sldId id="580" r:id="rId14"/>
    <p:sldId id="563" r:id="rId15"/>
    <p:sldId id="574" r:id="rId16"/>
    <p:sldId id="565" r:id="rId17"/>
    <p:sldId id="578" r:id="rId18"/>
    <p:sldId id="566" r:id="rId19"/>
    <p:sldId id="575" r:id="rId20"/>
    <p:sldId id="567" r:id="rId21"/>
    <p:sldId id="568" r:id="rId22"/>
    <p:sldId id="569" r:id="rId23"/>
    <p:sldId id="576" r:id="rId24"/>
    <p:sldId id="570" r:id="rId25"/>
    <p:sldId id="57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E7F"/>
    <a:srgbClr val="F8705E"/>
    <a:srgbClr val="D3CC73"/>
    <a:srgbClr val="4472C4"/>
    <a:srgbClr val="58BC5F"/>
    <a:srgbClr val="8AA7DA"/>
    <a:srgbClr val="537DC9"/>
    <a:srgbClr val="5F86CD"/>
    <a:srgbClr val="EED7A4"/>
    <a:srgbClr val="E23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6DC00-A944-4241-A8B6-7BAD6AAFCF3C}" v="69" dt="2020-05-19T23:43:14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14" autoAdjust="0"/>
  </p:normalViewPr>
  <p:slideViewPr>
    <p:cSldViewPr snapToGrid="0">
      <p:cViewPr varScale="1">
        <p:scale>
          <a:sx n="75" d="100"/>
          <a:sy n="75" d="100"/>
        </p:scale>
        <p:origin x="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i Gollasch" userId="S::vickig@alws.org.au::0388d753-c660-4009-b7a9-bb8bb9eb140e" providerId="AD" clId="Web-{899C3A0D-EA7A-486E-85D8-5FBED0119C0C}"/>
    <pc:docChg chg="modSld">
      <pc:chgData name="Vicki Gollasch" userId="S::vickig@alws.org.au::0388d753-c660-4009-b7a9-bb8bb9eb140e" providerId="AD" clId="Web-{899C3A0D-EA7A-486E-85D8-5FBED0119C0C}" dt="2020-03-31T04:04:26.196" v="63" actId="20577"/>
      <pc:docMkLst>
        <pc:docMk/>
      </pc:docMkLst>
      <pc:sldChg chg="modSp">
        <pc:chgData name="Vicki Gollasch" userId="S::vickig@alws.org.au::0388d753-c660-4009-b7a9-bb8bb9eb140e" providerId="AD" clId="Web-{899C3A0D-EA7A-486E-85D8-5FBED0119C0C}" dt="2020-03-31T04:01:26.758" v="4" actId="20577"/>
        <pc:sldMkLst>
          <pc:docMk/>
          <pc:sldMk cId="2379751453" sldId="256"/>
        </pc:sldMkLst>
        <pc:spChg chg="mod">
          <ac:chgData name="Vicki Gollasch" userId="S::vickig@alws.org.au::0388d753-c660-4009-b7a9-bb8bb9eb140e" providerId="AD" clId="Web-{899C3A0D-EA7A-486E-85D8-5FBED0119C0C}" dt="2020-03-31T04:01:26.758" v="4" actId="20577"/>
          <ac:spMkLst>
            <pc:docMk/>
            <pc:sldMk cId="2379751453" sldId="256"/>
            <ac:spMk id="2" creationId="{C91D4B0E-3326-49F6-8CBA-0C025E13E730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1:54.711" v="14" actId="20577"/>
        <pc:sldMkLst>
          <pc:docMk/>
          <pc:sldMk cId="3867857856" sldId="260"/>
        </pc:sldMkLst>
        <pc:spChg chg="mod">
          <ac:chgData name="Vicki Gollasch" userId="S::vickig@alws.org.au::0388d753-c660-4009-b7a9-bb8bb9eb140e" providerId="AD" clId="Web-{899C3A0D-EA7A-486E-85D8-5FBED0119C0C}" dt="2020-03-31T04:01:54.711" v="14" actId="20577"/>
          <ac:spMkLst>
            <pc:docMk/>
            <pc:sldMk cId="3867857856" sldId="260"/>
            <ac:spMk id="3" creationId="{00000000-0000-0000-0000-000000000000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1:44.445" v="8" actId="20577"/>
        <pc:sldMkLst>
          <pc:docMk/>
          <pc:sldMk cId="1279288436" sldId="559"/>
        </pc:sldMkLst>
        <pc:spChg chg="mod">
          <ac:chgData name="Vicki Gollasch" userId="S::vickig@alws.org.au::0388d753-c660-4009-b7a9-bb8bb9eb140e" providerId="AD" clId="Web-{899C3A0D-EA7A-486E-85D8-5FBED0119C0C}" dt="2020-03-31T04:01:44.445" v="8" actId="20577"/>
          <ac:spMkLst>
            <pc:docMk/>
            <pc:sldMk cId="1279288436" sldId="559"/>
            <ac:spMk id="3" creationId="{00000000-0000-0000-0000-000000000000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1:37.633" v="7" actId="20577"/>
        <pc:sldMkLst>
          <pc:docMk/>
          <pc:sldMk cId="2936334988" sldId="560"/>
        </pc:sldMkLst>
        <pc:spChg chg="mod">
          <ac:chgData name="Vicki Gollasch" userId="S::vickig@alws.org.au::0388d753-c660-4009-b7a9-bb8bb9eb140e" providerId="AD" clId="Web-{899C3A0D-EA7A-486E-85D8-5FBED0119C0C}" dt="2020-03-31T04:01:37.633" v="7" actId="20577"/>
          <ac:spMkLst>
            <pc:docMk/>
            <pc:sldMk cId="2936334988" sldId="560"/>
            <ac:spMk id="2" creationId="{1DC7A510-3716-40B1-ADE8-0C3ED03C7936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1:49.477" v="11" actId="20577"/>
        <pc:sldMkLst>
          <pc:docMk/>
          <pc:sldMk cId="563286945" sldId="561"/>
        </pc:sldMkLst>
        <pc:spChg chg="mod">
          <ac:chgData name="Vicki Gollasch" userId="S::vickig@alws.org.au::0388d753-c660-4009-b7a9-bb8bb9eb140e" providerId="AD" clId="Web-{899C3A0D-EA7A-486E-85D8-5FBED0119C0C}" dt="2020-03-31T04:01:49.477" v="11" actId="20577"/>
          <ac:spMkLst>
            <pc:docMk/>
            <pc:sldMk cId="563286945" sldId="561"/>
            <ac:spMk id="2" creationId="{F76F154C-182A-4BAE-A4EF-F137A8E1D840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2:44.696" v="25" actId="20577"/>
        <pc:sldMkLst>
          <pc:docMk/>
          <pc:sldMk cId="3649433552" sldId="563"/>
        </pc:sldMkLst>
        <pc:spChg chg="mod">
          <ac:chgData name="Vicki Gollasch" userId="S::vickig@alws.org.au::0388d753-c660-4009-b7a9-bb8bb9eb140e" providerId="AD" clId="Web-{899C3A0D-EA7A-486E-85D8-5FBED0119C0C}" dt="2020-03-31T04:02:44.696" v="25" actId="20577"/>
          <ac:spMkLst>
            <pc:docMk/>
            <pc:sldMk cId="3649433552" sldId="563"/>
            <ac:spMk id="6" creationId="{B5AEB634-37AA-4A1D-A393-6549B015944B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2:32.602" v="23" actId="1076"/>
        <pc:sldMkLst>
          <pc:docMk/>
          <pc:sldMk cId="2355398427" sldId="564"/>
        </pc:sldMkLst>
        <pc:spChg chg="mod">
          <ac:chgData name="Vicki Gollasch" userId="S::vickig@alws.org.au::0388d753-c660-4009-b7a9-bb8bb9eb140e" providerId="AD" clId="Web-{899C3A0D-EA7A-486E-85D8-5FBED0119C0C}" dt="2020-03-31T04:02:32.602" v="23" actId="1076"/>
          <ac:spMkLst>
            <pc:docMk/>
            <pc:sldMk cId="2355398427" sldId="564"/>
            <ac:spMk id="2" creationId="{E73DFE0C-46FC-42A9-A839-EF84A0A27BBE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2:49.696" v="28" actId="20577"/>
        <pc:sldMkLst>
          <pc:docMk/>
          <pc:sldMk cId="839046759" sldId="565"/>
        </pc:sldMkLst>
        <pc:spChg chg="mod">
          <ac:chgData name="Vicki Gollasch" userId="S::vickig@alws.org.au::0388d753-c660-4009-b7a9-bb8bb9eb140e" providerId="AD" clId="Web-{899C3A0D-EA7A-486E-85D8-5FBED0119C0C}" dt="2020-03-31T04:02:49.696" v="28" actId="20577"/>
          <ac:spMkLst>
            <pc:docMk/>
            <pc:sldMk cId="839046759" sldId="565"/>
            <ac:spMk id="2" creationId="{84F83F5F-0DFD-4B15-98C2-1C2C52BF5084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3:12.805" v="35" actId="1076"/>
        <pc:sldMkLst>
          <pc:docMk/>
          <pc:sldMk cId="2204613072" sldId="566"/>
        </pc:sldMkLst>
        <pc:spChg chg="mod">
          <ac:chgData name="Vicki Gollasch" userId="S::vickig@alws.org.au::0388d753-c660-4009-b7a9-bb8bb9eb140e" providerId="AD" clId="Web-{899C3A0D-EA7A-486E-85D8-5FBED0119C0C}" dt="2020-03-31T04:03:12.805" v="35" actId="1076"/>
          <ac:spMkLst>
            <pc:docMk/>
            <pc:sldMk cId="2204613072" sldId="566"/>
            <ac:spMk id="2" creationId="{F38185E5-49C3-4819-B33D-38A02291DC1E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3:29.602" v="41" actId="14100"/>
        <pc:sldMkLst>
          <pc:docMk/>
          <pc:sldMk cId="3172484671" sldId="567"/>
        </pc:sldMkLst>
        <pc:spChg chg="mod">
          <ac:chgData name="Vicki Gollasch" userId="S::vickig@alws.org.au::0388d753-c660-4009-b7a9-bb8bb9eb140e" providerId="AD" clId="Web-{899C3A0D-EA7A-486E-85D8-5FBED0119C0C}" dt="2020-03-31T04:03:24.883" v="40" actId="14100"/>
          <ac:spMkLst>
            <pc:docMk/>
            <pc:sldMk cId="3172484671" sldId="567"/>
            <ac:spMk id="2" creationId="{E8567E02-5BBE-48B4-AAC1-8B9DBE073911}"/>
          </ac:spMkLst>
        </pc:spChg>
        <pc:spChg chg="mod">
          <ac:chgData name="Vicki Gollasch" userId="S::vickig@alws.org.au::0388d753-c660-4009-b7a9-bb8bb9eb140e" providerId="AD" clId="Web-{899C3A0D-EA7A-486E-85D8-5FBED0119C0C}" dt="2020-03-31T04:03:29.602" v="41" actId="14100"/>
          <ac:spMkLst>
            <pc:docMk/>
            <pc:sldMk cId="3172484671" sldId="567"/>
            <ac:spMk id="5" creationId="{67725B36-6FD3-482F-867F-D8E54ADA24E1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3:43.477" v="47" actId="20577"/>
        <pc:sldMkLst>
          <pc:docMk/>
          <pc:sldMk cId="713770678" sldId="568"/>
        </pc:sldMkLst>
        <pc:spChg chg="mod">
          <ac:chgData name="Vicki Gollasch" userId="S::vickig@alws.org.au::0388d753-c660-4009-b7a9-bb8bb9eb140e" providerId="AD" clId="Web-{899C3A0D-EA7A-486E-85D8-5FBED0119C0C}" dt="2020-03-31T04:03:43.477" v="47" actId="20577"/>
          <ac:spMkLst>
            <pc:docMk/>
            <pc:sldMk cId="713770678" sldId="568"/>
            <ac:spMk id="2" creationId="{CB8646D4-8260-4EDB-A462-BA28CF408DD6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4:12.040" v="57" actId="1076"/>
        <pc:sldMkLst>
          <pc:docMk/>
          <pc:sldMk cId="837401631" sldId="569"/>
        </pc:sldMkLst>
        <pc:spChg chg="mod">
          <ac:chgData name="Vicki Gollasch" userId="S::vickig@alws.org.au::0388d753-c660-4009-b7a9-bb8bb9eb140e" providerId="AD" clId="Web-{899C3A0D-EA7A-486E-85D8-5FBED0119C0C}" dt="2020-03-31T04:04:12.040" v="57" actId="1076"/>
          <ac:spMkLst>
            <pc:docMk/>
            <pc:sldMk cId="837401631" sldId="569"/>
            <ac:spMk id="2" creationId="{EBE6B805-5F3D-4211-89FB-C5F7CD0CA093}"/>
          </ac:spMkLst>
        </pc:spChg>
        <pc:spChg chg="mod">
          <ac:chgData name="Vicki Gollasch" userId="S::vickig@alws.org.au::0388d753-c660-4009-b7a9-bb8bb9eb140e" providerId="AD" clId="Web-{899C3A0D-EA7A-486E-85D8-5FBED0119C0C}" dt="2020-03-31T04:04:06.337" v="56" actId="14100"/>
          <ac:spMkLst>
            <pc:docMk/>
            <pc:sldMk cId="837401631" sldId="569"/>
            <ac:spMk id="5" creationId="{E4AE8C89-FE18-4CE4-A65F-1F75DA8853E0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4:16.884" v="58" actId="20577"/>
        <pc:sldMkLst>
          <pc:docMk/>
          <pc:sldMk cId="4085481624" sldId="570"/>
        </pc:sldMkLst>
        <pc:spChg chg="mod">
          <ac:chgData name="Vicki Gollasch" userId="S::vickig@alws.org.au::0388d753-c660-4009-b7a9-bb8bb9eb140e" providerId="AD" clId="Web-{899C3A0D-EA7A-486E-85D8-5FBED0119C0C}" dt="2020-03-31T04:04:16.884" v="58" actId="20577"/>
          <ac:spMkLst>
            <pc:docMk/>
            <pc:sldMk cId="4085481624" sldId="570"/>
            <ac:spMk id="2" creationId="{4DACA31E-9D04-4017-88EF-48D8F67DDADB}"/>
          </ac:spMkLst>
        </pc:spChg>
      </pc:sldChg>
      <pc:sldChg chg="modSp">
        <pc:chgData name="Vicki Gollasch" userId="S::vickig@alws.org.au::0388d753-c660-4009-b7a9-bb8bb9eb140e" providerId="AD" clId="Web-{899C3A0D-EA7A-486E-85D8-5FBED0119C0C}" dt="2020-03-31T04:04:26.196" v="63" actId="20577"/>
        <pc:sldMkLst>
          <pc:docMk/>
          <pc:sldMk cId="3833841702" sldId="571"/>
        </pc:sldMkLst>
        <pc:spChg chg="mod">
          <ac:chgData name="Vicki Gollasch" userId="S::vickig@alws.org.au::0388d753-c660-4009-b7a9-bb8bb9eb140e" providerId="AD" clId="Web-{899C3A0D-EA7A-486E-85D8-5FBED0119C0C}" dt="2020-03-31T04:04:26.196" v="63" actId="20577"/>
          <ac:spMkLst>
            <pc:docMk/>
            <pc:sldMk cId="3833841702" sldId="571"/>
            <ac:spMk id="2" creationId="{A4842DD3-393A-4673-AEF9-FCC6DBA2BB2E}"/>
          </ac:spMkLst>
        </pc:spChg>
      </pc:sldChg>
    </pc:docChg>
  </pc:docChgLst>
  <pc:docChgLst>
    <pc:chgData name="Christian Stern" userId="S::christians@alws.org.au::92219c45-cadc-498e-8018-5f3d9ff825c8" providerId="AD" clId="Web-{A94140F0-048B-4076-95A3-C311AD742364}"/>
    <pc:docChg chg="modSld">
      <pc:chgData name="Christian Stern" userId="S::christians@alws.org.au::92219c45-cadc-498e-8018-5f3d9ff825c8" providerId="AD" clId="Web-{A94140F0-048B-4076-95A3-C311AD742364}" dt="2020-05-06T01:23:11.038" v="20" actId="20577"/>
      <pc:docMkLst>
        <pc:docMk/>
      </pc:docMkLst>
      <pc:sldChg chg="modSp">
        <pc:chgData name="Christian Stern" userId="S::christians@alws.org.au::92219c45-cadc-498e-8018-5f3d9ff825c8" providerId="AD" clId="Web-{A94140F0-048B-4076-95A3-C311AD742364}" dt="2020-05-06T01:06:04.772" v="0" actId="20577"/>
        <pc:sldMkLst>
          <pc:docMk/>
          <pc:sldMk cId="2379751453" sldId="256"/>
        </pc:sldMkLst>
        <pc:spChg chg="mod">
          <ac:chgData name="Christian Stern" userId="S::christians@alws.org.au::92219c45-cadc-498e-8018-5f3d9ff825c8" providerId="AD" clId="Web-{A94140F0-048B-4076-95A3-C311AD742364}" dt="2020-05-06T01:06:04.772" v="0" actId="20577"/>
          <ac:spMkLst>
            <pc:docMk/>
            <pc:sldMk cId="2379751453" sldId="256"/>
            <ac:spMk id="2" creationId="{C91D4B0E-3326-49F6-8CBA-0C025E13E730}"/>
          </ac:spMkLst>
        </pc:spChg>
      </pc:sldChg>
      <pc:sldChg chg="modSp">
        <pc:chgData name="Christian Stern" userId="S::christians@alws.org.au::92219c45-cadc-498e-8018-5f3d9ff825c8" providerId="AD" clId="Web-{A94140F0-048B-4076-95A3-C311AD742364}" dt="2020-05-06T01:23:11.038" v="19" actId="20577"/>
        <pc:sldMkLst>
          <pc:docMk/>
          <pc:sldMk cId="3796643866" sldId="572"/>
        </pc:sldMkLst>
        <pc:spChg chg="mod">
          <ac:chgData name="Christian Stern" userId="S::christians@alws.org.au::92219c45-cadc-498e-8018-5f3d9ff825c8" providerId="AD" clId="Web-{A94140F0-048B-4076-95A3-C311AD742364}" dt="2020-05-06T01:23:11.038" v="19" actId="20577"/>
          <ac:spMkLst>
            <pc:docMk/>
            <pc:sldMk cId="3796643866" sldId="572"/>
            <ac:spMk id="3" creationId="{277B0FE2-E649-473C-81C0-E87EA24407BA}"/>
          </ac:spMkLst>
        </pc:spChg>
      </pc:sldChg>
      <pc:sldChg chg="modSp">
        <pc:chgData name="Christian Stern" userId="S::christians@alws.org.au::92219c45-cadc-498e-8018-5f3d9ff825c8" providerId="AD" clId="Web-{A94140F0-048B-4076-95A3-C311AD742364}" dt="2020-05-06T01:08:46.834" v="7" actId="20577"/>
        <pc:sldMkLst>
          <pc:docMk/>
          <pc:sldMk cId="1661741519" sldId="577"/>
        </pc:sldMkLst>
        <pc:spChg chg="mod">
          <ac:chgData name="Christian Stern" userId="S::christians@alws.org.au::92219c45-cadc-498e-8018-5f3d9ff825c8" providerId="AD" clId="Web-{A94140F0-048B-4076-95A3-C311AD742364}" dt="2020-05-06T01:08:46.834" v="7" actId="20577"/>
          <ac:spMkLst>
            <pc:docMk/>
            <pc:sldMk cId="1661741519" sldId="577"/>
            <ac:spMk id="2" creationId="{7960D0AB-8242-4F4E-8408-3E2D3C3E62C0}"/>
          </ac:spMkLst>
        </pc:spChg>
      </pc:sldChg>
    </pc:docChg>
  </pc:docChgLst>
  <pc:docChgLst>
    <pc:chgData name="Celia Fielke" userId="46daab40-37ea-4a62-99b7-65962628198f" providerId="ADAL" clId="{30396E3C-6E57-4F12-8331-D1D53DDBC96A}"/>
    <pc:docChg chg="undo custSel addSld delSld modSld sldOrd">
      <pc:chgData name="Celia Fielke" userId="46daab40-37ea-4a62-99b7-65962628198f" providerId="ADAL" clId="{30396E3C-6E57-4F12-8331-D1D53DDBC96A}" dt="2020-05-06T06:32:57.411" v="3478" actId="207"/>
      <pc:docMkLst>
        <pc:docMk/>
      </pc:docMkLst>
      <pc:sldChg chg="modSp mod">
        <pc:chgData name="Celia Fielke" userId="46daab40-37ea-4a62-99b7-65962628198f" providerId="ADAL" clId="{30396E3C-6E57-4F12-8331-D1D53DDBC96A}" dt="2020-05-06T01:26:33.716" v="2421" actId="20577"/>
        <pc:sldMkLst>
          <pc:docMk/>
          <pc:sldMk cId="3867857856" sldId="260"/>
        </pc:sldMkLst>
        <pc:spChg chg="mod">
          <ac:chgData name="Celia Fielke" userId="46daab40-37ea-4a62-99b7-65962628198f" providerId="ADAL" clId="{30396E3C-6E57-4F12-8331-D1D53DDBC96A}" dt="2020-05-06T01:26:33.716" v="2421" actId="20577"/>
          <ac:spMkLst>
            <pc:docMk/>
            <pc:sldMk cId="3867857856" sldId="260"/>
            <ac:spMk id="5" creationId="{3A631DDF-E001-4D69-84FC-6B5213946275}"/>
          </ac:spMkLst>
        </pc:spChg>
        <pc:spChg chg="mod">
          <ac:chgData name="Celia Fielke" userId="46daab40-37ea-4a62-99b7-65962628198f" providerId="ADAL" clId="{30396E3C-6E57-4F12-8331-D1D53DDBC96A}" dt="2020-05-06T00:56:58.276" v="1916" actId="14100"/>
          <ac:spMkLst>
            <pc:docMk/>
            <pc:sldMk cId="3867857856" sldId="260"/>
            <ac:spMk id="6" creationId="{BE038124-89C5-4546-B5EF-1A85C47F51BE}"/>
          </ac:spMkLst>
        </pc:spChg>
      </pc:sldChg>
      <pc:sldChg chg="modSp">
        <pc:chgData name="Celia Fielke" userId="46daab40-37ea-4a62-99b7-65962628198f" providerId="ADAL" clId="{30396E3C-6E57-4F12-8331-D1D53DDBC96A}" dt="2020-05-06T00:53:13.714" v="1764"/>
        <pc:sldMkLst>
          <pc:docMk/>
          <pc:sldMk cId="2936334988" sldId="560"/>
        </pc:sldMkLst>
        <pc:spChg chg="mod">
          <ac:chgData name="Celia Fielke" userId="46daab40-37ea-4a62-99b7-65962628198f" providerId="ADAL" clId="{30396E3C-6E57-4F12-8331-D1D53DDBC96A}" dt="2020-05-06T00:53:13.714" v="1764"/>
          <ac:spMkLst>
            <pc:docMk/>
            <pc:sldMk cId="2936334988" sldId="560"/>
            <ac:spMk id="3" creationId="{17741B71-5D42-4A5E-B4AD-6B733442F9AD}"/>
          </ac:spMkLst>
        </pc:spChg>
      </pc:sldChg>
      <pc:sldChg chg="modSp del">
        <pc:chgData name="Celia Fielke" userId="46daab40-37ea-4a62-99b7-65962628198f" providerId="ADAL" clId="{30396E3C-6E57-4F12-8331-D1D53DDBC96A}" dt="2020-05-06T00:54:59.256" v="1815" actId="47"/>
        <pc:sldMkLst>
          <pc:docMk/>
          <pc:sldMk cId="563286945" sldId="561"/>
        </pc:sldMkLst>
        <pc:spChg chg="mod">
          <ac:chgData name="Celia Fielke" userId="46daab40-37ea-4a62-99b7-65962628198f" providerId="ADAL" clId="{30396E3C-6E57-4F12-8331-D1D53DDBC96A}" dt="2020-05-06T00:53:53.784" v="1768" actId="20577"/>
          <ac:spMkLst>
            <pc:docMk/>
            <pc:sldMk cId="563286945" sldId="561"/>
            <ac:spMk id="3" creationId="{19B7B0B8-55BC-4E8E-B4E9-2F528EC4A805}"/>
          </ac:spMkLst>
        </pc:spChg>
      </pc:sldChg>
      <pc:sldChg chg="addSp delSp modSp del mod">
        <pc:chgData name="Celia Fielke" userId="46daab40-37ea-4a62-99b7-65962628198f" providerId="ADAL" clId="{30396E3C-6E57-4F12-8331-D1D53DDBC96A}" dt="2020-05-06T01:01:03.320" v="1979" actId="47"/>
        <pc:sldMkLst>
          <pc:docMk/>
          <pc:sldMk cId="2355398427" sldId="564"/>
        </pc:sldMkLst>
        <pc:spChg chg="add del mod">
          <ac:chgData name="Celia Fielke" userId="46daab40-37ea-4a62-99b7-65962628198f" providerId="ADAL" clId="{30396E3C-6E57-4F12-8331-D1D53DDBC96A}" dt="2020-05-06T00:59:58.431" v="1975" actId="767"/>
          <ac:spMkLst>
            <pc:docMk/>
            <pc:sldMk cId="2355398427" sldId="564"/>
            <ac:spMk id="3" creationId="{38D903E4-B588-436B-9084-0B39C9558403}"/>
          </ac:spMkLst>
        </pc:spChg>
        <pc:spChg chg="add del mod ord">
          <ac:chgData name="Celia Fielke" userId="46daab40-37ea-4a62-99b7-65962628198f" providerId="ADAL" clId="{30396E3C-6E57-4F12-8331-D1D53DDBC96A}" dt="2020-05-06T00:59:50.488" v="1965" actId="11529"/>
          <ac:spMkLst>
            <pc:docMk/>
            <pc:sldMk cId="2355398427" sldId="564"/>
            <ac:spMk id="4" creationId="{FF6B7F61-FF00-4FAC-9305-479A942ECB5C}"/>
          </ac:spMkLst>
        </pc:spChg>
      </pc:sldChg>
      <pc:sldChg chg="modSp mod">
        <pc:chgData name="Celia Fielke" userId="46daab40-37ea-4a62-99b7-65962628198f" providerId="ADAL" clId="{30396E3C-6E57-4F12-8331-D1D53DDBC96A}" dt="2020-05-06T01:43:03.667" v="2836" actId="1076"/>
        <pc:sldMkLst>
          <pc:docMk/>
          <pc:sldMk cId="2204613072" sldId="566"/>
        </pc:sldMkLst>
        <pc:spChg chg="mod">
          <ac:chgData name="Celia Fielke" userId="46daab40-37ea-4a62-99b7-65962628198f" providerId="ADAL" clId="{30396E3C-6E57-4F12-8331-D1D53DDBC96A}" dt="2020-05-06T01:43:00.698" v="2835" actId="1076"/>
          <ac:spMkLst>
            <pc:docMk/>
            <pc:sldMk cId="2204613072" sldId="566"/>
            <ac:spMk id="3" creationId="{231568F7-2D8A-4962-B6CF-5DA6CBC19306}"/>
          </ac:spMkLst>
        </pc:spChg>
        <pc:spChg chg="mod">
          <ac:chgData name="Celia Fielke" userId="46daab40-37ea-4a62-99b7-65962628198f" providerId="ADAL" clId="{30396E3C-6E57-4F12-8331-D1D53DDBC96A}" dt="2020-05-06T01:43:03.667" v="2836" actId="1076"/>
          <ac:spMkLst>
            <pc:docMk/>
            <pc:sldMk cId="2204613072" sldId="566"/>
            <ac:spMk id="5" creationId="{EC4A1D56-5D33-4471-8109-B800E58ABB03}"/>
          </ac:spMkLst>
        </pc:spChg>
      </pc:sldChg>
      <pc:sldChg chg="modSp mod">
        <pc:chgData name="Celia Fielke" userId="46daab40-37ea-4a62-99b7-65962628198f" providerId="ADAL" clId="{30396E3C-6E57-4F12-8331-D1D53DDBC96A}" dt="2020-05-06T01:02:58.132" v="2045" actId="14100"/>
        <pc:sldMkLst>
          <pc:docMk/>
          <pc:sldMk cId="3172484671" sldId="567"/>
        </pc:sldMkLst>
        <pc:spChg chg="mod">
          <ac:chgData name="Celia Fielke" userId="46daab40-37ea-4a62-99b7-65962628198f" providerId="ADAL" clId="{30396E3C-6E57-4F12-8331-D1D53DDBC96A}" dt="2020-05-06T01:02:54.459" v="2044" actId="1076"/>
          <ac:spMkLst>
            <pc:docMk/>
            <pc:sldMk cId="3172484671" sldId="567"/>
            <ac:spMk id="3" creationId="{D3007A7E-0EF0-4D82-BB70-E8FEE696293C}"/>
          </ac:spMkLst>
        </pc:spChg>
        <pc:spChg chg="mod">
          <ac:chgData name="Celia Fielke" userId="46daab40-37ea-4a62-99b7-65962628198f" providerId="ADAL" clId="{30396E3C-6E57-4F12-8331-D1D53DDBC96A}" dt="2020-05-06T01:02:58.132" v="2045" actId="14100"/>
          <ac:spMkLst>
            <pc:docMk/>
            <pc:sldMk cId="3172484671" sldId="567"/>
            <ac:spMk id="6" creationId="{91EFA59E-202A-4F6C-8BBD-789F5B3657E5}"/>
          </ac:spMkLst>
        </pc:spChg>
      </pc:sldChg>
      <pc:sldChg chg="modSp mod">
        <pc:chgData name="Celia Fielke" userId="46daab40-37ea-4a62-99b7-65962628198f" providerId="ADAL" clId="{30396E3C-6E57-4F12-8331-D1D53DDBC96A}" dt="2020-05-06T01:47:54.535" v="3103" actId="1076"/>
        <pc:sldMkLst>
          <pc:docMk/>
          <pc:sldMk cId="837401631" sldId="569"/>
        </pc:sldMkLst>
        <pc:spChg chg="mod">
          <ac:chgData name="Celia Fielke" userId="46daab40-37ea-4a62-99b7-65962628198f" providerId="ADAL" clId="{30396E3C-6E57-4F12-8331-D1D53DDBC96A}" dt="2020-05-06T01:47:54.535" v="3103" actId="1076"/>
          <ac:spMkLst>
            <pc:docMk/>
            <pc:sldMk cId="837401631" sldId="569"/>
            <ac:spMk id="3" creationId="{94937755-F211-4A96-9C28-5D203BBAB0A8}"/>
          </ac:spMkLst>
        </pc:spChg>
        <pc:spChg chg="mod">
          <ac:chgData name="Celia Fielke" userId="46daab40-37ea-4a62-99b7-65962628198f" providerId="ADAL" clId="{30396E3C-6E57-4F12-8331-D1D53DDBC96A}" dt="2020-05-06T01:47:19.499" v="3098" actId="2085"/>
          <ac:spMkLst>
            <pc:docMk/>
            <pc:sldMk cId="837401631" sldId="569"/>
            <ac:spMk id="5" creationId="{E4AE8C89-FE18-4CE4-A65F-1F75DA8853E0}"/>
          </ac:spMkLst>
        </pc:spChg>
        <pc:spChg chg="mod">
          <ac:chgData name="Celia Fielke" userId="46daab40-37ea-4a62-99b7-65962628198f" providerId="ADAL" clId="{30396E3C-6E57-4F12-8331-D1D53DDBC96A}" dt="2020-05-06T01:47:49.435" v="3102" actId="2085"/>
          <ac:spMkLst>
            <pc:docMk/>
            <pc:sldMk cId="837401631" sldId="569"/>
            <ac:spMk id="6" creationId="{697691BE-502E-4AD9-A1AB-BF963697BA66}"/>
          </ac:spMkLst>
        </pc:spChg>
        <pc:picChg chg="mod">
          <ac:chgData name="Celia Fielke" userId="46daab40-37ea-4a62-99b7-65962628198f" providerId="ADAL" clId="{30396E3C-6E57-4F12-8331-D1D53DDBC96A}" dt="2020-05-06T01:47:37.118" v="3100" actId="1076"/>
          <ac:picMkLst>
            <pc:docMk/>
            <pc:sldMk cId="837401631" sldId="569"/>
            <ac:picMk id="4" creationId="{60F74465-1FEF-4831-A2AB-A2922E4D07ED}"/>
          </ac:picMkLst>
        </pc:picChg>
      </pc:sldChg>
      <pc:sldChg chg="addSp delSp modSp new mod">
        <pc:chgData name="Celia Fielke" userId="46daab40-37ea-4a62-99b7-65962628198f" providerId="ADAL" clId="{30396E3C-6E57-4F12-8331-D1D53DDBC96A}" dt="2020-05-06T04:48:53.899" v="3137" actId="171"/>
        <pc:sldMkLst>
          <pc:docMk/>
          <pc:sldMk cId="3796643866" sldId="572"/>
        </pc:sldMkLst>
        <pc:spChg chg="add del mod">
          <ac:chgData name="Celia Fielke" userId="46daab40-37ea-4a62-99b7-65962628198f" providerId="ADAL" clId="{30396E3C-6E57-4F12-8331-D1D53DDBC96A}" dt="2020-05-06T04:45:06.575" v="3113" actId="478"/>
          <ac:spMkLst>
            <pc:docMk/>
            <pc:sldMk cId="3796643866" sldId="572"/>
            <ac:spMk id="2" creationId="{64B62E41-8E4D-4BBF-AEFF-4D6289F43155}"/>
          </ac:spMkLst>
        </pc:spChg>
        <pc:spChg chg="add mod">
          <ac:chgData name="Celia Fielke" userId="46daab40-37ea-4a62-99b7-65962628198f" providerId="ADAL" clId="{30396E3C-6E57-4F12-8331-D1D53DDBC96A}" dt="2020-05-06T04:47:48.335" v="3130" actId="1076"/>
          <ac:spMkLst>
            <pc:docMk/>
            <pc:sldMk cId="3796643866" sldId="572"/>
            <ac:spMk id="3" creationId="{277B0FE2-E649-473C-81C0-E87EA24407BA}"/>
          </ac:spMkLst>
        </pc:spChg>
        <pc:spChg chg="add mod ord">
          <ac:chgData name="Celia Fielke" userId="46daab40-37ea-4a62-99b7-65962628198f" providerId="ADAL" clId="{30396E3C-6E57-4F12-8331-D1D53DDBC96A}" dt="2020-05-06T04:48:53.899" v="3137" actId="171"/>
          <ac:spMkLst>
            <pc:docMk/>
            <pc:sldMk cId="3796643866" sldId="572"/>
            <ac:spMk id="6" creationId="{B892EA55-B938-48CF-A2D4-05C75F25F6B2}"/>
          </ac:spMkLst>
        </pc:spChg>
        <pc:picChg chg="add mod ord">
          <ac:chgData name="Celia Fielke" userId="46daab40-37ea-4a62-99b7-65962628198f" providerId="ADAL" clId="{30396E3C-6E57-4F12-8331-D1D53DDBC96A}" dt="2020-05-06T04:47:24.283" v="3127" actId="14100"/>
          <ac:picMkLst>
            <pc:docMk/>
            <pc:sldMk cId="3796643866" sldId="572"/>
            <ac:picMk id="5" creationId="{F5C34D19-1353-4E41-9423-DB57E1580CF7}"/>
          </ac:picMkLst>
        </pc:picChg>
      </pc:sldChg>
      <pc:sldChg chg="addSp delSp modSp new mod">
        <pc:chgData name="Celia Fielke" userId="46daab40-37ea-4a62-99b7-65962628198f" providerId="ADAL" clId="{30396E3C-6E57-4F12-8331-D1D53DDBC96A}" dt="2020-05-06T05:01:44.881" v="3197" actId="207"/>
        <pc:sldMkLst>
          <pc:docMk/>
          <pc:sldMk cId="1632758029" sldId="573"/>
        </pc:sldMkLst>
        <pc:spChg chg="add del mod">
          <ac:chgData name="Celia Fielke" userId="46daab40-37ea-4a62-99b7-65962628198f" providerId="ADAL" clId="{30396E3C-6E57-4F12-8331-D1D53DDBC96A}" dt="2020-05-06T04:51:42.187" v="3141" actId="478"/>
          <ac:spMkLst>
            <pc:docMk/>
            <pc:sldMk cId="1632758029" sldId="573"/>
            <ac:spMk id="2" creationId="{72D45AF2-F862-4C5A-9EFC-3DD8E51D349A}"/>
          </ac:spMkLst>
        </pc:spChg>
        <pc:spChg chg="add del mod">
          <ac:chgData name="Celia Fielke" userId="46daab40-37ea-4a62-99b7-65962628198f" providerId="ADAL" clId="{30396E3C-6E57-4F12-8331-D1D53DDBC96A}" dt="2020-05-06T04:52:42.515" v="3152" actId="478"/>
          <ac:spMkLst>
            <pc:docMk/>
            <pc:sldMk cId="1632758029" sldId="573"/>
            <ac:spMk id="3" creationId="{1C4B2FAF-43DF-48B0-9559-FD99FEBF9097}"/>
          </ac:spMkLst>
        </pc:spChg>
        <pc:spChg chg="add mod">
          <ac:chgData name="Celia Fielke" userId="46daab40-37ea-4a62-99b7-65962628198f" providerId="ADAL" clId="{30396E3C-6E57-4F12-8331-D1D53DDBC96A}" dt="2020-05-06T05:01:44.881" v="3197" actId="207"/>
          <ac:spMkLst>
            <pc:docMk/>
            <pc:sldMk cId="1632758029" sldId="573"/>
            <ac:spMk id="6" creationId="{148A3967-3CCE-4F89-8E29-0E02111630BE}"/>
          </ac:spMkLst>
        </pc:spChg>
        <pc:spChg chg="add mod">
          <ac:chgData name="Celia Fielke" userId="46daab40-37ea-4a62-99b7-65962628198f" providerId="ADAL" clId="{30396E3C-6E57-4F12-8331-D1D53DDBC96A}" dt="2020-05-06T05:01:34.319" v="3196" actId="1076"/>
          <ac:spMkLst>
            <pc:docMk/>
            <pc:sldMk cId="1632758029" sldId="573"/>
            <ac:spMk id="7" creationId="{CDB56E63-9DAF-49C2-8332-E3A66FB5027F}"/>
          </ac:spMkLst>
        </pc:spChg>
        <pc:picChg chg="add mod">
          <ac:chgData name="Celia Fielke" userId="46daab40-37ea-4a62-99b7-65962628198f" providerId="ADAL" clId="{30396E3C-6E57-4F12-8331-D1D53DDBC96A}" dt="2020-05-06T04:52:46.071" v="3153" actId="1076"/>
          <ac:picMkLst>
            <pc:docMk/>
            <pc:sldMk cId="1632758029" sldId="573"/>
            <ac:picMk id="4" creationId="{EAA8CF8E-2404-411F-9FB3-5F4575798722}"/>
          </ac:picMkLst>
        </pc:picChg>
        <pc:picChg chg="add mod">
          <ac:chgData name="Celia Fielke" userId="46daab40-37ea-4a62-99b7-65962628198f" providerId="ADAL" clId="{30396E3C-6E57-4F12-8331-D1D53DDBC96A}" dt="2020-05-06T04:53:42.445" v="3164" actId="1076"/>
          <ac:picMkLst>
            <pc:docMk/>
            <pc:sldMk cId="1632758029" sldId="573"/>
            <ac:picMk id="5" creationId="{45526539-8C6E-47FC-A261-0A321D94FD2D}"/>
          </ac:picMkLst>
        </pc:picChg>
      </pc:sldChg>
      <pc:sldChg chg="addSp delSp modSp new mod">
        <pc:chgData name="Celia Fielke" userId="46daab40-37ea-4a62-99b7-65962628198f" providerId="ADAL" clId="{30396E3C-6E57-4F12-8331-D1D53DDBC96A}" dt="2020-05-06T06:32:57.411" v="3478" actId="207"/>
        <pc:sldMkLst>
          <pc:docMk/>
          <pc:sldMk cId="2258828733" sldId="574"/>
        </pc:sldMkLst>
        <pc:spChg chg="del">
          <ac:chgData name="Celia Fielke" userId="46daab40-37ea-4a62-99b7-65962628198f" providerId="ADAL" clId="{30396E3C-6E57-4F12-8331-D1D53DDBC96A}" dt="2020-05-06T00:43:58.833" v="996" actId="478"/>
          <ac:spMkLst>
            <pc:docMk/>
            <pc:sldMk cId="2258828733" sldId="574"/>
            <ac:spMk id="2" creationId="{1D7D4244-E2CB-4B72-A656-10DF3810F07B}"/>
          </ac:spMkLst>
        </pc:spChg>
        <pc:spChg chg="del mod">
          <ac:chgData name="Celia Fielke" userId="46daab40-37ea-4a62-99b7-65962628198f" providerId="ADAL" clId="{30396E3C-6E57-4F12-8331-D1D53DDBC96A}" dt="2020-05-06T06:30:29.687" v="3457" actId="478"/>
          <ac:spMkLst>
            <pc:docMk/>
            <pc:sldMk cId="2258828733" sldId="574"/>
            <ac:spMk id="3" creationId="{80FD4CF6-7201-416C-8428-2DD7C4D5F596}"/>
          </ac:spMkLst>
        </pc:spChg>
        <pc:spChg chg="add del mod">
          <ac:chgData name="Celia Fielke" userId="46daab40-37ea-4a62-99b7-65962628198f" providerId="ADAL" clId="{30396E3C-6E57-4F12-8331-D1D53DDBC96A}" dt="2020-05-06T01:29:32.348" v="2547"/>
          <ac:spMkLst>
            <pc:docMk/>
            <pc:sldMk cId="2258828733" sldId="574"/>
            <ac:spMk id="4" creationId="{0A299046-0E6F-4C1F-99FF-1F55B6ECA217}"/>
          </ac:spMkLst>
        </pc:spChg>
        <pc:spChg chg="add mod">
          <ac:chgData name="Celia Fielke" userId="46daab40-37ea-4a62-99b7-65962628198f" providerId="ADAL" clId="{30396E3C-6E57-4F12-8331-D1D53DDBC96A}" dt="2020-05-06T06:32:31.240" v="3475" actId="1076"/>
          <ac:spMkLst>
            <pc:docMk/>
            <pc:sldMk cId="2258828733" sldId="574"/>
            <ac:spMk id="5" creationId="{B6B28113-ECC0-4890-8681-0FD78156F30F}"/>
          </ac:spMkLst>
        </pc:spChg>
        <pc:spChg chg="add del mod">
          <ac:chgData name="Celia Fielke" userId="46daab40-37ea-4a62-99b7-65962628198f" providerId="ADAL" clId="{30396E3C-6E57-4F12-8331-D1D53DDBC96A}" dt="2020-05-06T06:30:34.074" v="3458" actId="478"/>
          <ac:spMkLst>
            <pc:docMk/>
            <pc:sldMk cId="2258828733" sldId="574"/>
            <ac:spMk id="8" creationId="{7271BC18-D540-45FB-A53C-565E6FF0FDA7}"/>
          </ac:spMkLst>
        </pc:spChg>
        <pc:spChg chg="add mod ord">
          <ac:chgData name="Celia Fielke" userId="46daab40-37ea-4a62-99b7-65962628198f" providerId="ADAL" clId="{30396E3C-6E57-4F12-8331-D1D53DDBC96A}" dt="2020-05-06T06:32:57.411" v="3478" actId="207"/>
          <ac:spMkLst>
            <pc:docMk/>
            <pc:sldMk cId="2258828733" sldId="574"/>
            <ac:spMk id="9" creationId="{A1A1A2E3-5A70-4C4D-9D9F-145972E99619}"/>
          </ac:spMkLst>
        </pc:spChg>
        <pc:picChg chg="add mod ord">
          <ac:chgData name="Celia Fielke" userId="46daab40-37ea-4a62-99b7-65962628198f" providerId="ADAL" clId="{30396E3C-6E57-4F12-8331-D1D53DDBC96A}" dt="2020-05-06T06:31:44.960" v="3470" actId="167"/>
          <ac:picMkLst>
            <pc:docMk/>
            <pc:sldMk cId="2258828733" sldId="574"/>
            <ac:picMk id="6" creationId="{25A53A90-E2DC-4426-A1BB-E32CB839A30C}"/>
          </ac:picMkLst>
        </pc:picChg>
      </pc:sldChg>
      <pc:sldChg chg="addSp delSp modSp new mod">
        <pc:chgData name="Celia Fielke" userId="46daab40-37ea-4a62-99b7-65962628198f" providerId="ADAL" clId="{30396E3C-6E57-4F12-8331-D1D53DDBC96A}" dt="2020-05-06T06:29:42.240" v="3455" actId="1076"/>
        <pc:sldMkLst>
          <pc:docMk/>
          <pc:sldMk cId="87158452" sldId="575"/>
        </pc:sldMkLst>
        <pc:spChg chg="del mod">
          <ac:chgData name="Celia Fielke" userId="46daab40-37ea-4a62-99b7-65962628198f" providerId="ADAL" clId="{30396E3C-6E57-4F12-8331-D1D53DDBC96A}" dt="2020-05-06T06:25:16.262" v="3427" actId="478"/>
          <ac:spMkLst>
            <pc:docMk/>
            <pc:sldMk cId="87158452" sldId="575"/>
            <ac:spMk id="2" creationId="{F0A62F1F-46B7-476F-A147-B0A8625591D8}"/>
          </ac:spMkLst>
        </pc:spChg>
        <pc:spChg chg="del">
          <ac:chgData name="Celia Fielke" userId="46daab40-37ea-4a62-99b7-65962628198f" providerId="ADAL" clId="{30396E3C-6E57-4F12-8331-D1D53DDBC96A}" dt="2020-05-06T00:45:50.785" v="1323" actId="478"/>
          <ac:spMkLst>
            <pc:docMk/>
            <pc:sldMk cId="87158452" sldId="575"/>
            <ac:spMk id="3" creationId="{67AE83A7-48B7-49FD-B902-021DB9DFB1A4}"/>
          </ac:spMkLst>
        </pc:spChg>
        <pc:spChg chg="add mod">
          <ac:chgData name="Celia Fielke" userId="46daab40-37ea-4a62-99b7-65962628198f" providerId="ADAL" clId="{30396E3C-6E57-4F12-8331-D1D53DDBC96A}" dt="2020-05-06T06:29:42.240" v="3455" actId="1076"/>
          <ac:spMkLst>
            <pc:docMk/>
            <pc:sldMk cId="87158452" sldId="575"/>
            <ac:spMk id="4" creationId="{355DF8E8-DC90-436E-9E38-00E3F50E3964}"/>
          </ac:spMkLst>
        </pc:spChg>
        <pc:spChg chg="add del mod">
          <ac:chgData name="Celia Fielke" userId="46daab40-37ea-4a62-99b7-65962628198f" providerId="ADAL" clId="{30396E3C-6E57-4F12-8331-D1D53DDBC96A}" dt="2020-05-06T06:25:33.018" v="3428" actId="478"/>
          <ac:spMkLst>
            <pc:docMk/>
            <pc:sldMk cId="87158452" sldId="575"/>
            <ac:spMk id="7" creationId="{E442BB64-0079-4F15-B312-0A19ADC87E30}"/>
          </ac:spMkLst>
        </pc:spChg>
        <pc:spChg chg="add del mod">
          <ac:chgData name="Celia Fielke" userId="46daab40-37ea-4a62-99b7-65962628198f" providerId="ADAL" clId="{30396E3C-6E57-4F12-8331-D1D53DDBC96A}" dt="2020-05-06T06:27:51.302" v="3446"/>
          <ac:spMkLst>
            <pc:docMk/>
            <pc:sldMk cId="87158452" sldId="575"/>
            <ac:spMk id="8" creationId="{09FE8C71-F7F4-4447-B32B-5A322EDB03C4}"/>
          </ac:spMkLst>
        </pc:spChg>
        <pc:spChg chg="add mod">
          <ac:chgData name="Celia Fielke" userId="46daab40-37ea-4a62-99b7-65962628198f" providerId="ADAL" clId="{30396E3C-6E57-4F12-8331-D1D53DDBC96A}" dt="2020-05-06T06:29:28.157" v="3453" actId="113"/>
          <ac:spMkLst>
            <pc:docMk/>
            <pc:sldMk cId="87158452" sldId="575"/>
            <ac:spMk id="9" creationId="{E87DDC16-5CD0-4301-BE87-DC81EFDF0647}"/>
          </ac:spMkLst>
        </pc:spChg>
        <pc:spChg chg="add mod ord">
          <ac:chgData name="Celia Fielke" userId="46daab40-37ea-4a62-99b7-65962628198f" providerId="ADAL" clId="{30396E3C-6E57-4F12-8331-D1D53DDBC96A}" dt="2020-05-06T06:29:18.554" v="3451" actId="1076"/>
          <ac:spMkLst>
            <pc:docMk/>
            <pc:sldMk cId="87158452" sldId="575"/>
            <ac:spMk id="10" creationId="{A8907725-C3E3-4FCA-949C-56901743C1C5}"/>
          </ac:spMkLst>
        </pc:spChg>
        <pc:picChg chg="add mod ord">
          <ac:chgData name="Celia Fielke" userId="46daab40-37ea-4a62-99b7-65962628198f" providerId="ADAL" clId="{30396E3C-6E57-4F12-8331-D1D53DDBC96A}" dt="2020-05-06T06:29:06.924" v="3449" actId="1076"/>
          <ac:picMkLst>
            <pc:docMk/>
            <pc:sldMk cId="87158452" sldId="575"/>
            <ac:picMk id="5" creationId="{D23B0A64-2E69-46D4-9EDB-434BCFC808A2}"/>
          </ac:picMkLst>
        </pc:picChg>
      </pc:sldChg>
      <pc:sldChg chg="addSp delSp modSp new mod">
        <pc:chgData name="Celia Fielke" userId="46daab40-37ea-4a62-99b7-65962628198f" providerId="ADAL" clId="{30396E3C-6E57-4F12-8331-D1D53DDBC96A}" dt="2020-05-06T06:23:34.214" v="3422" actId="167"/>
        <pc:sldMkLst>
          <pc:docMk/>
          <pc:sldMk cId="3047657834" sldId="576"/>
        </pc:sldMkLst>
        <pc:spChg chg="add del mod">
          <ac:chgData name="Celia Fielke" userId="46daab40-37ea-4a62-99b7-65962628198f" providerId="ADAL" clId="{30396E3C-6E57-4F12-8331-D1D53DDBC96A}" dt="2020-05-06T05:10:47.787" v="3227" actId="478"/>
          <ac:spMkLst>
            <pc:docMk/>
            <pc:sldMk cId="3047657834" sldId="576"/>
            <ac:spMk id="2" creationId="{C10851D8-5BE6-431F-8DA2-12E5FF8BD20D}"/>
          </ac:spMkLst>
        </pc:spChg>
        <pc:spChg chg="add mod">
          <ac:chgData name="Celia Fielke" userId="46daab40-37ea-4a62-99b7-65962628198f" providerId="ADAL" clId="{30396E3C-6E57-4F12-8331-D1D53DDBC96A}" dt="2020-05-06T06:00:20.419" v="3358" actId="1076"/>
          <ac:spMkLst>
            <pc:docMk/>
            <pc:sldMk cId="3047657834" sldId="576"/>
            <ac:spMk id="3" creationId="{15495B0F-D60A-4A90-ACC2-C7B172462F79}"/>
          </ac:spMkLst>
        </pc:spChg>
        <pc:spChg chg="add mod ord">
          <ac:chgData name="Celia Fielke" userId="46daab40-37ea-4a62-99b7-65962628198f" providerId="ADAL" clId="{30396E3C-6E57-4F12-8331-D1D53DDBC96A}" dt="2020-05-06T06:00:29.939" v="3360" actId="14100"/>
          <ac:spMkLst>
            <pc:docMk/>
            <pc:sldMk cId="3047657834" sldId="576"/>
            <ac:spMk id="6" creationId="{DF4BF0EF-5D65-4C05-B270-FB6BE465E18E}"/>
          </ac:spMkLst>
        </pc:spChg>
        <pc:picChg chg="add del mod ord modCrop">
          <ac:chgData name="Celia Fielke" userId="46daab40-37ea-4a62-99b7-65962628198f" providerId="ADAL" clId="{30396E3C-6E57-4F12-8331-D1D53DDBC96A}" dt="2020-05-06T06:22:47.394" v="3419" actId="478"/>
          <ac:picMkLst>
            <pc:docMk/>
            <pc:sldMk cId="3047657834" sldId="576"/>
            <ac:picMk id="5" creationId="{FE365F23-B770-4AC8-B58E-1B66F3FF06D9}"/>
          </ac:picMkLst>
        </pc:picChg>
        <pc:picChg chg="add ord">
          <ac:chgData name="Celia Fielke" userId="46daab40-37ea-4a62-99b7-65962628198f" providerId="ADAL" clId="{30396E3C-6E57-4F12-8331-D1D53DDBC96A}" dt="2020-05-06T06:23:34.214" v="3422" actId="167"/>
          <ac:picMkLst>
            <pc:docMk/>
            <pc:sldMk cId="3047657834" sldId="576"/>
            <ac:picMk id="7" creationId="{477A369E-E3FD-4289-A5B1-3DB107613316}"/>
          </ac:picMkLst>
        </pc:picChg>
      </pc:sldChg>
      <pc:sldChg chg="addSp delSp modSp new mod ord">
        <pc:chgData name="Celia Fielke" userId="46daab40-37ea-4a62-99b7-65962628198f" providerId="ADAL" clId="{30396E3C-6E57-4F12-8331-D1D53DDBC96A}" dt="2020-05-06T06:22:32.414" v="3418" actId="1076"/>
        <pc:sldMkLst>
          <pc:docMk/>
          <pc:sldMk cId="1661741519" sldId="577"/>
        </pc:sldMkLst>
        <pc:spChg chg="mod">
          <ac:chgData name="Celia Fielke" userId="46daab40-37ea-4a62-99b7-65962628198f" providerId="ADAL" clId="{30396E3C-6E57-4F12-8331-D1D53DDBC96A}" dt="2020-05-06T04:59:57.041" v="3188" actId="1076"/>
          <ac:spMkLst>
            <pc:docMk/>
            <pc:sldMk cId="1661741519" sldId="577"/>
            <ac:spMk id="2" creationId="{7960D0AB-8242-4F4E-8408-3E2D3C3E62C0}"/>
          </ac:spMkLst>
        </pc:spChg>
        <pc:spChg chg="del mod">
          <ac:chgData name="Celia Fielke" userId="46daab40-37ea-4a62-99b7-65962628198f" providerId="ADAL" clId="{30396E3C-6E57-4F12-8331-D1D53DDBC96A}" dt="2020-05-06T04:58:36.910" v="3176" actId="478"/>
          <ac:spMkLst>
            <pc:docMk/>
            <pc:sldMk cId="1661741519" sldId="577"/>
            <ac:spMk id="3" creationId="{F93DDD54-BB8F-428C-965A-FB059F4D5894}"/>
          </ac:spMkLst>
        </pc:spChg>
        <pc:spChg chg="add del mod">
          <ac:chgData name="Celia Fielke" userId="46daab40-37ea-4a62-99b7-65962628198f" providerId="ADAL" clId="{30396E3C-6E57-4F12-8331-D1D53DDBC96A}" dt="2020-05-06T04:58:44.820" v="3177" actId="478"/>
          <ac:spMkLst>
            <pc:docMk/>
            <pc:sldMk cId="1661741519" sldId="577"/>
            <ac:spMk id="7" creationId="{C3F67116-DA31-4DF0-AD49-9114254F0943}"/>
          </ac:spMkLst>
        </pc:spChg>
        <pc:spChg chg="add mod ord">
          <ac:chgData name="Celia Fielke" userId="46daab40-37ea-4a62-99b7-65962628198f" providerId="ADAL" clId="{30396E3C-6E57-4F12-8331-D1D53DDBC96A}" dt="2020-05-06T05:01:01.543" v="3194" actId="14100"/>
          <ac:spMkLst>
            <pc:docMk/>
            <pc:sldMk cId="1661741519" sldId="577"/>
            <ac:spMk id="8" creationId="{FC271FC6-4D39-4D62-A6CA-7728395FA083}"/>
          </ac:spMkLst>
        </pc:spChg>
        <pc:picChg chg="add del mod ord">
          <ac:chgData name="Celia Fielke" userId="46daab40-37ea-4a62-99b7-65962628198f" providerId="ADAL" clId="{30396E3C-6E57-4F12-8331-D1D53DDBC96A}" dt="2020-05-06T06:21:16.650" v="3412" actId="478"/>
          <ac:picMkLst>
            <pc:docMk/>
            <pc:sldMk cId="1661741519" sldId="577"/>
            <ac:picMk id="5" creationId="{EEB339DF-BFA2-405F-AD1A-E6510463DFC4}"/>
          </ac:picMkLst>
        </pc:picChg>
        <pc:picChg chg="add mod ord">
          <ac:chgData name="Celia Fielke" userId="46daab40-37ea-4a62-99b7-65962628198f" providerId="ADAL" clId="{30396E3C-6E57-4F12-8331-D1D53DDBC96A}" dt="2020-05-06T06:22:32.414" v="3418" actId="1076"/>
          <ac:picMkLst>
            <pc:docMk/>
            <pc:sldMk cId="1661741519" sldId="577"/>
            <ac:picMk id="10" creationId="{3FE4385E-C85B-4F16-B99D-ED3BFBE8C422}"/>
          </ac:picMkLst>
        </pc:picChg>
      </pc:sldChg>
      <pc:sldChg chg="addSp delSp modSp new mod">
        <pc:chgData name="Celia Fielke" userId="46daab40-37ea-4a62-99b7-65962628198f" providerId="ADAL" clId="{30396E3C-6E57-4F12-8331-D1D53DDBC96A}" dt="2020-05-06T05:05:49.692" v="3226" actId="1076"/>
        <pc:sldMkLst>
          <pc:docMk/>
          <pc:sldMk cId="4150247713" sldId="578"/>
        </pc:sldMkLst>
        <pc:spChg chg="del mod">
          <ac:chgData name="Celia Fielke" userId="46daab40-37ea-4a62-99b7-65962628198f" providerId="ADAL" clId="{30396E3C-6E57-4F12-8331-D1D53DDBC96A}" dt="2020-05-06T01:37:10.496" v="2653" actId="478"/>
          <ac:spMkLst>
            <pc:docMk/>
            <pc:sldMk cId="4150247713" sldId="578"/>
            <ac:spMk id="2" creationId="{9C844336-EE02-4173-AF48-37D8A9F05C69}"/>
          </ac:spMkLst>
        </pc:spChg>
        <pc:spChg chg="add mod">
          <ac:chgData name="Celia Fielke" userId="46daab40-37ea-4a62-99b7-65962628198f" providerId="ADAL" clId="{30396E3C-6E57-4F12-8331-D1D53DDBC96A}" dt="2020-05-06T05:04:12.532" v="3216" actId="20577"/>
          <ac:spMkLst>
            <pc:docMk/>
            <pc:sldMk cId="4150247713" sldId="578"/>
            <ac:spMk id="3" creationId="{15C7B1AC-0BCC-494F-BFF5-0DD58D4E1494}"/>
          </ac:spMkLst>
        </pc:spChg>
        <pc:spChg chg="add del mod">
          <ac:chgData name="Celia Fielke" userId="46daab40-37ea-4a62-99b7-65962628198f" providerId="ADAL" clId="{30396E3C-6E57-4F12-8331-D1D53DDBC96A}" dt="2020-05-06T01:37:13.925" v="2654" actId="478"/>
          <ac:spMkLst>
            <pc:docMk/>
            <pc:sldMk cId="4150247713" sldId="578"/>
            <ac:spMk id="5" creationId="{659A0662-7C58-41B8-B7F7-06110A21203B}"/>
          </ac:spMkLst>
        </pc:spChg>
        <pc:spChg chg="add mod">
          <ac:chgData name="Celia Fielke" userId="46daab40-37ea-4a62-99b7-65962628198f" providerId="ADAL" clId="{30396E3C-6E57-4F12-8331-D1D53DDBC96A}" dt="2020-05-06T05:05:49.692" v="3226" actId="1076"/>
          <ac:spMkLst>
            <pc:docMk/>
            <pc:sldMk cId="4150247713" sldId="578"/>
            <ac:spMk id="7" creationId="{113EDFA7-3C35-4DBF-86C9-C71D8DD4C81D}"/>
          </ac:spMkLst>
        </pc:spChg>
        <pc:picChg chg="add mod">
          <ac:chgData name="Celia Fielke" userId="46daab40-37ea-4a62-99b7-65962628198f" providerId="ADAL" clId="{30396E3C-6E57-4F12-8331-D1D53DDBC96A}" dt="2020-05-06T05:03:40.754" v="3209" actId="14100"/>
          <ac:picMkLst>
            <pc:docMk/>
            <pc:sldMk cId="4150247713" sldId="578"/>
            <ac:picMk id="6" creationId="{7700EB3D-AB8F-4097-9017-4598922A2D18}"/>
          </ac:picMkLst>
        </pc:picChg>
      </pc:sldChg>
      <pc:sldChg chg="add del">
        <pc:chgData name="Celia Fielke" userId="46daab40-37ea-4a62-99b7-65962628198f" providerId="ADAL" clId="{30396E3C-6E57-4F12-8331-D1D53DDBC96A}" dt="2020-05-06T00:52:48.473" v="1762"/>
        <pc:sldMkLst>
          <pc:docMk/>
          <pc:sldMk cId="2007702106" sldId="579"/>
        </pc:sldMkLst>
      </pc:sldChg>
      <pc:sldChg chg="modSp add mod">
        <pc:chgData name="Celia Fielke" userId="46daab40-37ea-4a62-99b7-65962628198f" providerId="ADAL" clId="{30396E3C-6E57-4F12-8331-D1D53DDBC96A}" dt="2020-05-06T00:54:48.168" v="1814" actId="14100"/>
        <pc:sldMkLst>
          <pc:docMk/>
          <pc:sldMk cId="2838111648" sldId="579"/>
        </pc:sldMkLst>
        <pc:spChg chg="mod">
          <ac:chgData name="Celia Fielke" userId="46daab40-37ea-4a62-99b7-65962628198f" providerId="ADAL" clId="{30396E3C-6E57-4F12-8331-D1D53DDBC96A}" dt="2020-05-06T00:54:43.904" v="1813" actId="14100"/>
          <ac:spMkLst>
            <pc:docMk/>
            <pc:sldMk cId="2838111648" sldId="579"/>
            <ac:spMk id="3" creationId="{19B7B0B8-55BC-4E8E-B4E9-2F528EC4A805}"/>
          </ac:spMkLst>
        </pc:spChg>
        <pc:spChg chg="mod">
          <ac:chgData name="Celia Fielke" userId="46daab40-37ea-4a62-99b7-65962628198f" providerId="ADAL" clId="{30396E3C-6E57-4F12-8331-D1D53DDBC96A}" dt="2020-05-06T00:54:48.168" v="1814" actId="14100"/>
          <ac:spMkLst>
            <pc:docMk/>
            <pc:sldMk cId="2838111648" sldId="579"/>
            <ac:spMk id="5" creationId="{A8AEFF20-CAA7-4566-8F87-6AA38A634160}"/>
          </ac:spMkLst>
        </pc:spChg>
      </pc:sldChg>
      <pc:sldChg chg="add del">
        <pc:chgData name="Celia Fielke" userId="46daab40-37ea-4a62-99b7-65962628198f" providerId="ADAL" clId="{30396E3C-6E57-4F12-8331-D1D53DDBC96A}" dt="2020-05-06T00:55:36.864" v="1850" actId="47"/>
        <pc:sldMkLst>
          <pc:docMk/>
          <pc:sldMk cId="780488228" sldId="580"/>
        </pc:sldMkLst>
      </pc:sldChg>
      <pc:sldChg chg="add del">
        <pc:chgData name="Celia Fielke" userId="46daab40-37ea-4a62-99b7-65962628198f" providerId="ADAL" clId="{30396E3C-6E57-4F12-8331-D1D53DDBC96A}" dt="2020-05-06T01:00:20.652" v="1977" actId="47"/>
        <pc:sldMkLst>
          <pc:docMk/>
          <pc:sldMk cId="843782214" sldId="580"/>
        </pc:sldMkLst>
      </pc:sldChg>
      <pc:sldChg chg="add">
        <pc:chgData name="Celia Fielke" userId="46daab40-37ea-4a62-99b7-65962628198f" providerId="ADAL" clId="{30396E3C-6E57-4F12-8331-D1D53DDBC96A}" dt="2020-05-06T01:01:00.745" v="1978"/>
        <pc:sldMkLst>
          <pc:docMk/>
          <pc:sldMk cId="2968015112" sldId="580"/>
        </pc:sldMkLst>
      </pc:sldChg>
      <pc:sldChg chg="add del">
        <pc:chgData name="Celia Fielke" userId="46daab40-37ea-4a62-99b7-65962628198f" providerId="ADAL" clId="{30396E3C-6E57-4F12-8331-D1D53DDBC96A}" dt="2020-05-06T01:22:00.590" v="2177" actId="47"/>
        <pc:sldMkLst>
          <pc:docMk/>
          <pc:sldMk cId="3344696270" sldId="581"/>
        </pc:sldMkLst>
      </pc:sldChg>
      <pc:sldChg chg="addSp delSp modSp new mod ord">
        <pc:chgData name="Celia Fielke" userId="46daab40-37ea-4a62-99b7-65962628198f" providerId="ADAL" clId="{30396E3C-6E57-4F12-8331-D1D53DDBC96A}" dt="2020-05-06T06:13:42.645" v="3409" actId="1076"/>
        <pc:sldMkLst>
          <pc:docMk/>
          <pc:sldMk cId="4094534075" sldId="581"/>
        </pc:sldMkLst>
        <pc:spChg chg="mod">
          <ac:chgData name="Celia Fielke" userId="46daab40-37ea-4a62-99b7-65962628198f" providerId="ADAL" clId="{30396E3C-6E57-4F12-8331-D1D53DDBC96A}" dt="2020-05-06T06:12:52.949" v="3399" actId="1076"/>
          <ac:spMkLst>
            <pc:docMk/>
            <pc:sldMk cId="4094534075" sldId="581"/>
            <ac:spMk id="2" creationId="{358FE6BF-DB3A-4C0C-A424-868C8E7408B3}"/>
          </ac:spMkLst>
        </pc:spChg>
        <pc:spChg chg="mod">
          <ac:chgData name="Celia Fielke" userId="46daab40-37ea-4a62-99b7-65962628198f" providerId="ADAL" clId="{30396E3C-6E57-4F12-8331-D1D53DDBC96A}" dt="2020-05-06T06:13:42.645" v="3409" actId="1076"/>
          <ac:spMkLst>
            <pc:docMk/>
            <pc:sldMk cId="4094534075" sldId="581"/>
            <ac:spMk id="3" creationId="{9CD9B3D0-B840-46F3-B1C1-9EAB7800475F}"/>
          </ac:spMkLst>
        </pc:spChg>
        <pc:picChg chg="add del mod modCrop">
          <ac:chgData name="Celia Fielke" userId="46daab40-37ea-4a62-99b7-65962628198f" providerId="ADAL" clId="{30396E3C-6E57-4F12-8331-D1D53DDBC96A}" dt="2020-05-06T06:09:16.346" v="3376" actId="478"/>
          <ac:picMkLst>
            <pc:docMk/>
            <pc:sldMk cId="4094534075" sldId="581"/>
            <ac:picMk id="5" creationId="{8C4CAF13-983E-41CA-AD2A-B5F5CA315295}"/>
          </ac:picMkLst>
        </pc:picChg>
        <pc:picChg chg="add mod ord modCrop">
          <ac:chgData name="Celia Fielke" userId="46daab40-37ea-4a62-99b7-65962628198f" providerId="ADAL" clId="{30396E3C-6E57-4F12-8331-D1D53DDBC96A}" dt="2020-05-06T06:13:36.541" v="3408" actId="1076"/>
          <ac:picMkLst>
            <pc:docMk/>
            <pc:sldMk cId="4094534075" sldId="581"/>
            <ac:picMk id="7" creationId="{F965384B-097D-4668-84B7-25C1544F78DE}"/>
          </ac:picMkLst>
        </pc:picChg>
      </pc:sldChg>
      <pc:sldChg chg="add del">
        <pc:chgData name="Celia Fielke" userId="46daab40-37ea-4a62-99b7-65962628198f" providerId="ADAL" clId="{30396E3C-6E57-4F12-8331-D1D53DDBC96A}" dt="2020-05-06T06:16:04.723" v="3411"/>
        <pc:sldMkLst>
          <pc:docMk/>
          <pc:sldMk cId="1360921371" sldId="859"/>
        </pc:sldMkLst>
      </pc:sldChg>
    </pc:docChg>
  </pc:docChgLst>
  <pc:docChgLst>
    <pc:chgData name="Celia Fielke" userId="46daab40-37ea-4a62-99b7-65962628198f" providerId="ADAL" clId="{6DEB2F0D-47B8-4F10-ACE7-C8B3D8E84D15}"/>
    <pc:docChg chg="undo redo custSel mod modSld sldOrd">
      <pc:chgData name="Celia Fielke" userId="46daab40-37ea-4a62-99b7-65962628198f" providerId="ADAL" clId="{6DEB2F0D-47B8-4F10-ACE7-C8B3D8E84D15}" dt="2020-04-02T07:05:23.027" v="1305"/>
      <pc:docMkLst>
        <pc:docMk/>
      </pc:docMkLst>
      <pc:sldChg chg="addSp delSp modSp mod modAnim">
        <pc:chgData name="Celia Fielke" userId="46daab40-37ea-4a62-99b7-65962628198f" providerId="ADAL" clId="{6DEB2F0D-47B8-4F10-ACE7-C8B3D8E84D15}" dt="2020-04-02T07:05:23.027" v="1305"/>
        <pc:sldMkLst>
          <pc:docMk/>
          <pc:sldMk cId="2379751453" sldId="256"/>
        </pc:sldMkLst>
        <pc:spChg chg="mod">
          <ac:chgData name="Celia Fielke" userId="46daab40-37ea-4a62-99b7-65962628198f" providerId="ADAL" clId="{6DEB2F0D-47B8-4F10-ACE7-C8B3D8E84D15}" dt="2020-04-02T06:08:53.747" v="397" actId="1076"/>
          <ac:spMkLst>
            <pc:docMk/>
            <pc:sldMk cId="2379751453" sldId="256"/>
            <ac:spMk id="2" creationId="{C91D4B0E-3326-49F6-8CBA-0C025E13E730}"/>
          </ac:spMkLst>
        </pc:spChg>
        <pc:spChg chg="del">
          <ac:chgData name="Celia Fielke" userId="46daab40-37ea-4a62-99b7-65962628198f" providerId="ADAL" clId="{6DEB2F0D-47B8-4F10-ACE7-C8B3D8E84D15}" dt="2020-03-20T03:40:44.065" v="1" actId="478"/>
          <ac:spMkLst>
            <pc:docMk/>
            <pc:sldMk cId="2379751453" sldId="256"/>
            <ac:spMk id="3" creationId="{A0ABBB77-3673-4F86-93EA-01E8AC21D3EC}"/>
          </ac:spMkLst>
        </pc:spChg>
        <pc:spChg chg="add mod">
          <ac:chgData name="Celia Fielke" userId="46daab40-37ea-4a62-99b7-65962628198f" providerId="ADAL" clId="{6DEB2F0D-47B8-4F10-ACE7-C8B3D8E84D15}" dt="2020-04-02T06:52:12.483" v="1176" actId="255"/>
          <ac:spMkLst>
            <pc:docMk/>
            <pc:sldMk cId="2379751453" sldId="256"/>
            <ac:spMk id="4" creationId="{81A7785D-7581-43C2-96B3-90933F6CBBBE}"/>
          </ac:spMkLst>
        </pc:spChg>
        <pc:spChg chg="add del mod">
          <ac:chgData name="Celia Fielke" userId="46daab40-37ea-4a62-99b7-65962628198f" providerId="ADAL" clId="{6DEB2F0D-47B8-4F10-ACE7-C8B3D8E84D15}" dt="2020-03-20T03:40:46.989" v="2" actId="478"/>
          <ac:spMkLst>
            <pc:docMk/>
            <pc:sldMk cId="2379751453" sldId="256"/>
            <ac:spMk id="5" creationId="{63F77793-897D-46C8-8EED-29D005EC8BC2}"/>
          </ac:spMkLst>
        </pc:spChg>
        <pc:picChg chg="add mod">
          <ac:chgData name="Celia Fielke" userId="46daab40-37ea-4a62-99b7-65962628198f" providerId="ADAL" clId="{6DEB2F0D-47B8-4F10-ACE7-C8B3D8E84D15}" dt="2020-03-27T01:04:59.636" v="390" actId="1076"/>
          <ac:picMkLst>
            <pc:docMk/>
            <pc:sldMk cId="2379751453" sldId="256"/>
            <ac:picMk id="3" creationId="{60A0A2B6-E590-4485-BD95-B9CDBDEDEA8B}"/>
          </ac:picMkLst>
        </pc:picChg>
      </pc:sldChg>
      <pc:sldChg chg="addSp modSp mod modAnim">
        <pc:chgData name="Celia Fielke" userId="46daab40-37ea-4a62-99b7-65962628198f" providerId="ADAL" clId="{6DEB2F0D-47B8-4F10-ACE7-C8B3D8E84D15}" dt="2020-04-02T06:54:34.434" v="1207"/>
        <pc:sldMkLst>
          <pc:docMk/>
          <pc:sldMk cId="3867857856" sldId="260"/>
        </pc:sldMkLst>
        <pc:spChg chg="mod">
          <ac:chgData name="Celia Fielke" userId="46daab40-37ea-4a62-99b7-65962628198f" providerId="ADAL" clId="{6DEB2F0D-47B8-4F10-ACE7-C8B3D8E84D15}" dt="2020-03-27T00:08:47.825" v="152" actId="1076"/>
          <ac:spMkLst>
            <pc:docMk/>
            <pc:sldMk cId="3867857856" sldId="260"/>
            <ac:spMk id="3" creationId="{00000000-0000-0000-0000-000000000000}"/>
          </ac:spMkLst>
        </pc:spChg>
        <pc:spChg chg="add mod ord">
          <ac:chgData name="Celia Fielke" userId="46daab40-37ea-4a62-99b7-65962628198f" providerId="ADAL" clId="{6DEB2F0D-47B8-4F10-ACE7-C8B3D8E84D15}" dt="2020-03-27T00:10:04.737" v="158" actId="14100"/>
          <ac:spMkLst>
            <pc:docMk/>
            <pc:sldMk cId="3867857856" sldId="260"/>
            <ac:spMk id="4" creationId="{5243630D-F2FD-43E6-8037-65016E008FC3}"/>
          </ac:spMkLst>
        </pc:spChg>
        <pc:spChg chg="add mod">
          <ac:chgData name="Celia Fielke" userId="46daab40-37ea-4a62-99b7-65962628198f" providerId="ADAL" clId="{6DEB2F0D-47B8-4F10-ACE7-C8B3D8E84D15}" dt="2020-04-02T06:19:17.858" v="685" actId="1076"/>
          <ac:spMkLst>
            <pc:docMk/>
            <pc:sldMk cId="3867857856" sldId="260"/>
            <ac:spMk id="5" creationId="{3A631DDF-E001-4D69-84FC-6B5213946275}"/>
          </ac:spMkLst>
        </pc:spChg>
        <pc:spChg chg="add mod ord">
          <ac:chgData name="Celia Fielke" userId="46daab40-37ea-4a62-99b7-65962628198f" providerId="ADAL" clId="{6DEB2F0D-47B8-4F10-ACE7-C8B3D8E84D15}" dt="2020-04-02T06:18:53.364" v="678" actId="171"/>
          <ac:spMkLst>
            <pc:docMk/>
            <pc:sldMk cId="3867857856" sldId="260"/>
            <ac:spMk id="6" creationId="{BE038124-89C5-4546-B5EF-1A85C47F51BE}"/>
          </ac:spMkLst>
        </pc:spChg>
      </pc:sldChg>
      <pc:sldChg chg="addSp modSp mod modAnim">
        <pc:chgData name="Celia Fielke" userId="46daab40-37ea-4a62-99b7-65962628198f" providerId="ADAL" clId="{6DEB2F0D-47B8-4F10-ACE7-C8B3D8E84D15}" dt="2020-04-02T06:52:55.113" v="1186"/>
        <pc:sldMkLst>
          <pc:docMk/>
          <pc:sldMk cId="1279288436" sldId="559"/>
        </pc:sldMkLst>
        <pc:spChg chg="mod">
          <ac:chgData name="Celia Fielke" userId="46daab40-37ea-4a62-99b7-65962628198f" providerId="ADAL" clId="{6DEB2F0D-47B8-4F10-ACE7-C8B3D8E84D15}" dt="2020-04-02T06:13:11.921" v="478" actId="1076"/>
          <ac:spMkLst>
            <pc:docMk/>
            <pc:sldMk cId="1279288436" sldId="559"/>
            <ac:spMk id="3" creationId="{00000000-0000-0000-0000-000000000000}"/>
          </ac:spMkLst>
        </pc:spChg>
        <pc:spChg chg="add mod">
          <ac:chgData name="Celia Fielke" userId="46daab40-37ea-4a62-99b7-65962628198f" providerId="ADAL" clId="{6DEB2F0D-47B8-4F10-ACE7-C8B3D8E84D15}" dt="2020-04-02T06:14:20.651" v="531" actId="1076"/>
          <ac:spMkLst>
            <pc:docMk/>
            <pc:sldMk cId="1279288436" sldId="559"/>
            <ac:spMk id="4" creationId="{CB22428D-EDE1-4CFE-8498-6E580019C0BB}"/>
          </ac:spMkLst>
        </pc:spChg>
      </pc:sldChg>
      <pc:sldChg chg="addSp delSp modSp mod setBg modAnim">
        <pc:chgData name="Celia Fielke" userId="46daab40-37ea-4a62-99b7-65962628198f" providerId="ADAL" clId="{6DEB2F0D-47B8-4F10-ACE7-C8B3D8E84D15}" dt="2020-04-02T06:52:34.238" v="1180"/>
        <pc:sldMkLst>
          <pc:docMk/>
          <pc:sldMk cId="2936334988" sldId="560"/>
        </pc:sldMkLst>
        <pc:spChg chg="mod ord">
          <ac:chgData name="Celia Fielke" userId="46daab40-37ea-4a62-99b7-65962628198f" providerId="ADAL" clId="{6DEB2F0D-47B8-4F10-ACE7-C8B3D8E84D15}" dt="2020-03-27T00:30:53.928" v="247" actId="255"/>
          <ac:spMkLst>
            <pc:docMk/>
            <pc:sldMk cId="2936334988" sldId="560"/>
            <ac:spMk id="2" creationId="{1DC7A510-3716-40B1-ADE8-0C3ED03C7936}"/>
          </ac:spMkLst>
        </pc:spChg>
        <pc:spChg chg="add mod">
          <ac:chgData name="Celia Fielke" userId="46daab40-37ea-4a62-99b7-65962628198f" providerId="ADAL" clId="{6DEB2F0D-47B8-4F10-ACE7-C8B3D8E84D15}" dt="2020-04-02T06:12:46.574" v="472" actId="1076"/>
          <ac:spMkLst>
            <pc:docMk/>
            <pc:sldMk cId="2936334988" sldId="560"/>
            <ac:spMk id="3" creationId="{17741B71-5D42-4A5E-B4AD-6B733442F9AD}"/>
          </ac:spMkLst>
        </pc:spChg>
        <pc:spChg chg="del">
          <ac:chgData name="Celia Fielke" userId="46daab40-37ea-4a62-99b7-65962628198f" providerId="ADAL" clId="{6DEB2F0D-47B8-4F10-ACE7-C8B3D8E84D15}" dt="2020-03-27T00:30:15.728" v="243" actId="478"/>
          <ac:spMkLst>
            <pc:docMk/>
            <pc:sldMk cId="2936334988" sldId="560"/>
            <ac:spMk id="3" creationId="{42689AE7-CD65-4B79-8FA9-1E5814EE31CD}"/>
          </ac:spMkLst>
        </pc:spChg>
        <pc:spChg chg="add del">
          <ac:chgData name="Celia Fielke" userId="46daab40-37ea-4a62-99b7-65962628198f" providerId="ADAL" clId="{6DEB2F0D-47B8-4F10-ACE7-C8B3D8E84D15}" dt="2020-03-27T00:30:44.005" v="245" actId="26606"/>
          <ac:spMkLst>
            <pc:docMk/>
            <pc:sldMk cId="2936334988" sldId="560"/>
            <ac:spMk id="9" creationId="{37C89E4B-3C9F-44B9-8B86-D9E3D112D8EC}"/>
          </ac:spMkLst>
        </pc:spChg>
        <pc:spChg chg="add">
          <ac:chgData name="Celia Fielke" userId="46daab40-37ea-4a62-99b7-65962628198f" providerId="ADAL" clId="{6DEB2F0D-47B8-4F10-ACE7-C8B3D8E84D15}" dt="2020-03-27T00:30:44.005" v="246" actId="26606"/>
          <ac:spMkLst>
            <pc:docMk/>
            <pc:sldMk cId="2936334988" sldId="560"/>
            <ac:spMk id="15" creationId="{37C89E4B-3C9F-44B9-8B86-D9E3D112D8EC}"/>
          </ac:spMkLst>
        </pc:spChg>
        <pc:picChg chg="add mod ord modCrop">
          <ac:chgData name="Celia Fielke" userId="46daab40-37ea-4a62-99b7-65962628198f" providerId="ADAL" clId="{6DEB2F0D-47B8-4F10-ACE7-C8B3D8E84D15}" dt="2020-04-02T06:11:58.530" v="429" actId="1076"/>
          <ac:picMkLst>
            <pc:docMk/>
            <pc:sldMk cId="2936334988" sldId="560"/>
            <ac:picMk id="4" creationId="{BC523434-25A8-47F3-B81E-B8EEB9311C26}"/>
          </ac:picMkLst>
        </pc:picChg>
        <pc:cxnChg chg="add del">
          <ac:chgData name="Celia Fielke" userId="46daab40-37ea-4a62-99b7-65962628198f" providerId="ADAL" clId="{6DEB2F0D-47B8-4F10-ACE7-C8B3D8E84D15}" dt="2020-03-27T00:30:44.005" v="245" actId="26606"/>
          <ac:cxnSpMkLst>
            <pc:docMk/>
            <pc:sldMk cId="2936334988" sldId="560"/>
            <ac:cxnSpMk id="11" creationId="{AA2EAA10-076F-46BD-8F0F-B9A2FB77A85C}"/>
          </ac:cxnSpMkLst>
        </pc:cxnChg>
        <pc:cxnChg chg="add del">
          <ac:chgData name="Celia Fielke" userId="46daab40-37ea-4a62-99b7-65962628198f" providerId="ADAL" clId="{6DEB2F0D-47B8-4F10-ACE7-C8B3D8E84D15}" dt="2020-03-27T00:30:44.005" v="245" actId="26606"/>
          <ac:cxnSpMkLst>
            <pc:docMk/>
            <pc:sldMk cId="2936334988" sldId="560"/>
            <ac:cxnSpMk id="13" creationId="{D891E407-403B-4764-86C9-33A56D3BCAA3}"/>
          </ac:cxnSpMkLst>
        </pc:cxnChg>
        <pc:cxnChg chg="add">
          <ac:chgData name="Celia Fielke" userId="46daab40-37ea-4a62-99b7-65962628198f" providerId="ADAL" clId="{6DEB2F0D-47B8-4F10-ACE7-C8B3D8E84D15}" dt="2020-03-27T00:30:44.005" v="246" actId="26606"/>
          <ac:cxnSpMkLst>
            <pc:docMk/>
            <pc:sldMk cId="2936334988" sldId="560"/>
            <ac:cxnSpMk id="16" creationId="{AA2EAA10-076F-46BD-8F0F-B9A2FB77A85C}"/>
          </ac:cxnSpMkLst>
        </pc:cxnChg>
        <pc:cxnChg chg="add">
          <ac:chgData name="Celia Fielke" userId="46daab40-37ea-4a62-99b7-65962628198f" providerId="ADAL" clId="{6DEB2F0D-47B8-4F10-ACE7-C8B3D8E84D15}" dt="2020-03-27T00:30:44.005" v="246" actId="26606"/>
          <ac:cxnSpMkLst>
            <pc:docMk/>
            <pc:sldMk cId="2936334988" sldId="560"/>
            <ac:cxnSpMk id="17" creationId="{D891E407-403B-4764-86C9-33A56D3BCAA3}"/>
          </ac:cxnSpMkLst>
        </pc:cxnChg>
      </pc:sldChg>
      <pc:sldChg chg="addSp delSp modSp mod setBg modAnim setClrOvrMap">
        <pc:chgData name="Celia Fielke" userId="46daab40-37ea-4a62-99b7-65962628198f" providerId="ADAL" clId="{6DEB2F0D-47B8-4F10-ACE7-C8B3D8E84D15}" dt="2020-04-02T06:53:56.219" v="1197"/>
        <pc:sldMkLst>
          <pc:docMk/>
          <pc:sldMk cId="563286945" sldId="561"/>
        </pc:sldMkLst>
        <pc:spChg chg="mod">
          <ac:chgData name="Celia Fielke" userId="46daab40-37ea-4a62-99b7-65962628198f" providerId="ADAL" clId="{6DEB2F0D-47B8-4F10-ACE7-C8B3D8E84D15}" dt="2020-03-27T00:06:05.784" v="97" actId="1076"/>
          <ac:spMkLst>
            <pc:docMk/>
            <pc:sldMk cId="563286945" sldId="561"/>
            <ac:spMk id="2" creationId="{F76F154C-182A-4BAE-A4EF-F137A8E1D840}"/>
          </ac:spMkLst>
        </pc:spChg>
        <pc:spChg chg="add mod">
          <ac:chgData name="Celia Fielke" userId="46daab40-37ea-4a62-99b7-65962628198f" providerId="ADAL" clId="{6DEB2F0D-47B8-4F10-ACE7-C8B3D8E84D15}" dt="2020-04-02T06:53:51.872" v="1195" actId="1076"/>
          <ac:spMkLst>
            <pc:docMk/>
            <pc:sldMk cId="563286945" sldId="561"/>
            <ac:spMk id="3" creationId="{19B7B0B8-55BC-4E8E-B4E9-2F528EC4A805}"/>
          </ac:spMkLst>
        </pc:spChg>
        <pc:spChg chg="add del mod">
          <ac:chgData name="Celia Fielke" userId="46daab40-37ea-4a62-99b7-65962628198f" providerId="ADAL" clId="{6DEB2F0D-47B8-4F10-ACE7-C8B3D8E84D15}" dt="2020-03-27T00:05:21.926" v="95" actId="478"/>
          <ac:spMkLst>
            <pc:docMk/>
            <pc:sldMk cId="563286945" sldId="561"/>
            <ac:spMk id="3" creationId="{2DD68548-D94F-4F23-A22A-E7528445F63C}"/>
          </ac:spMkLst>
        </pc:spChg>
        <pc:spChg chg="add mod ord">
          <ac:chgData name="Celia Fielke" userId="46daab40-37ea-4a62-99b7-65962628198f" providerId="ADAL" clId="{6DEB2F0D-47B8-4F10-ACE7-C8B3D8E84D15}" dt="2020-04-02T06:20:44.856" v="688" actId="171"/>
          <ac:spMkLst>
            <pc:docMk/>
            <pc:sldMk cId="563286945" sldId="561"/>
            <ac:spMk id="5" creationId="{A8AEFF20-CAA7-4566-8F87-6AA38A634160}"/>
          </ac:spMkLst>
        </pc:spChg>
        <pc:spChg chg="add del">
          <ac:chgData name="Celia Fielke" userId="46daab40-37ea-4a62-99b7-65962628198f" providerId="ADAL" clId="{6DEB2F0D-47B8-4F10-ACE7-C8B3D8E84D15}" dt="2020-03-27T00:02:54.588" v="80" actId="26606"/>
          <ac:spMkLst>
            <pc:docMk/>
            <pc:sldMk cId="563286945" sldId="561"/>
            <ac:spMk id="9" creationId="{5A59F003-E00A-43F9-91DC-CC54E3B87466}"/>
          </ac:spMkLst>
        </pc:spChg>
        <pc:spChg chg="add del">
          <ac:chgData name="Celia Fielke" userId="46daab40-37ea-4a62-99b7-65962628198f" providerId="ADAL" clId="{6DEB2F0D-47B8-4F10-ACE7-C8B3D8E84D15}" dt="2020-03-27T00:02:54.588" v="80" actId="26606"/>
          <ac:spMkLst>
            <pc:docMk/>
            <pc:sldMk cId="563286945" sldId="561"/>
            <ac:spMk id="11" creationId="{D74A4382-E3AD-430A-9A1F-DFA3E0E77A7D}"/>
          </ac:spMkLst>
        </pc:spChg>
        <pc:spChg chg="add del">
          <ac:chgData name="Celia Fielke" userId="46daab40-37ea-4a62-99b7-65962628198f" providerId="ADAL" clId="{6DEB2F0D-47B8-4F10-ACE7-C8B3D8E84D15}" dt="2020-03-27T00:02:54.588" v="80" actId="26606"/>
          <ac:spMkLst>
            <pc:docMk/>
            <pc:sldMk cId="563286945" sldId="561"/>
            <ac:spMk id="13" creationId="{79F40191-0F44-4FD1-82CC-ACB507C14BE6}"/>
          </ac:spMkLst>
        </pc:spChg>
        <pc:picChg chg="add del mod ord modCrop">
          <ac:chgData name="Celia Fielke" userId="46daab40-37ea-4a62-99b7-65962628198f" providerId="ADAL" clId="{6DEB2F0D-47B8-4F10-ACE7-C8B3D8E84D15}" dt="2020-04-02T06:16:29.282" v="606" actId="1076"/>
          <ac:picMkLst>
            <pc:docMk/>
            <pc:sldMk cId="563286945" sldId="561"/>
            <ac:picMk id="4" creationId="{62385ADC-0DB1-4F11-BF0E-93D2A892F267}"/>
          </ac:picMkLst>
        </pc:picChg>
      </pc:sldChg>
      <pc:sldChg chg="addSp delSp modSp mod modAnim">
        <pc:chgData name="Celia Fielke" userId="46daab40-37ea-4a62-99b7-65962628198f" providerId="ADAL" clId="{6DEB2F0D-47B8-4F10-ACE7-C8B3D8E84D15}" dt="2020-04-02T06:56:46.013" v="1223"/>
        <pc:sldMkLst>
          <pc:docMk/>
          <pc:sldMk cId="3649433552" sldId="563"/>
        </pc:sldMkLst>
        <pc:spChg chg="del mod">
          <ac:chgData name="Celia Fielke" userId="46daab40-37ea-4a62-99b7-65962628198f" providerId="ADAL" clId="{6DEB2F0D-47B8-4F10-ACE7-C8B3D8E84D15}" dt="2020-03-26T23:56:37.218" v="44" actId="478"/>
          <ac:spMkLst>
            <pc:docMk/>
            <pc:sldMk cId="3649433552" sldId="563"/>
            <ac:spMk id="2" creationId="{1D0D30B4-33B1-49E8-BD4F-D5A40BB00711}"/>
          </ac:spMkLst>
        </pc:spChg>
        <pc:spChg chg="add mod">
          <ac:chgData name="Celia Fielke" userId="46daab40-37ea-4a62-99b7-65962628198f" providerId="ADAL" clId="{6DEB2F0D-47B8-4F10-ACE7-C8B3D8E84D15}" dt="2020-04-02T06:56:42.233" v="1221" actId="1076"/>
          <ac:spMkLst>
            <pc:docMk/>
            <pc:sldMk cId="3649433552" sldId="563"/>
            <ac:spMk id="2" creationId="{E7D55686-D3D2-4674-8452-B6B5872D4B70}"/>
          </ac:spMkLst>
        </pc:spChg>
        <pc:spChg chg="del mod">
          <ac:chgData name="Celia Fielke" userId="46daab40-37ea-4a62-99b7-65962628198f" providerId="ADAL" clId="{6DEB2F0D-47B8-4F10-ACE7-C8B3D8E84D15}" dt="2020-03-26T23:49:06.094" v="19" actId="478"/>
          <ac:spMkLst>
            <pc:docMk/>
            <pc:sldMk cId="3649433552" sldId="563"/>
            <ac:spMk id="3" creationId="{CFAC5CF0-6211-4E68-959B-F219EB3BC5B0}"/>
          </ac:spMkLst>
        </pc:spChg>
        <pc:spChg chg="add mod">
          <ac:chgData name="Celia Fielke" userId="46daab40-37ea-4a62-99b7-65962628198f" providerId="ADAL" clId="{6DEB2F0D-47B8-4F10-ACE7-C8B3D8E84D15}" dt="2020-04-02T06:28:30.840" v="701" actId="1076"/>
          <ac:spMkLst>
            <pc:docMk/>
            <pc:sldMk cId="3649433552" sldId="563"/>
            <ac:spMk id="6" creationId="{B5AEB634-37AA-4A1D-A393-6549B015944B}"/>
          </ac:spMkLst>
        </pc:spChg>
        <pc:spChg chg="add del mod">
          <ac:chgData name="Celia Fielke" userId="46daab40-37ea-4a62-99b7-65962628198f" providerId="ADAL" clId="{6DEB2F0D-47B8-4F10-ACE7-C8B3D8E84D15}" dt="2020-03-26T23:56:45.996" v="46" actId="478"/>
          <ac:spMkLst>
            <pc:docMk/>
            <pc:sldMk cId="3649433552" sldId="563"/>
            <ac:spMk id="8" creationId="{9C80F57E-F316-4800-B646-FA61DB9ECB34}"/>
          </ac:spMkLst>
        </pc:spChg>
        <pc:spChg chg="add mod ord">
          <ac:chgData name="Celia Fielke" userId="46daab40-37ea-4a62-99b7-65962628198f" providerId="ADAL" clId="{6DEB2F0D-47B8-4F10-ACE7-C8B3D8E84D15}" dt="2020-04-02T06:30:14.389" v="805" actId="1076"/>
          <ac:spMkLst>
            <pc:docMk/>
            <pc:sldMk cId="3649433552" sldId="563"/>
            <ac:spMk id="9" creationId="{A4446E7D-7C01-40D1-A001-F0A6ABF3A08B}"/>
          </ac:spMkLst>
        </pc:spChg>
        <pc:picChg chg="add del mod ord modCrop">
          <ac:chgData name="Celia Fielke" userId="46daab40-37ea-4a62-99b7-65962628198f" providerId="ADAL" clId="{6DEB2F0D-47B8-4F10-ACE7-C8B3D8E84D15}" dt="2020-03-26T23:54:47.874" v="31" actId="478"/>
          <ac:picMkLst>
            <pc:docMk/>
            <pc:sldMk cId="3649433552" sldId="563"/>
            <ac:picMk id="4" creationId="{4A1D78DF-A1D8-47F9-BAFD-728115441130}"/>
          </ac:picMkLst>
        </pc:picChg>
        <pc:picChg chg="add mod ord modCrop">
          <ac:chgData name="Celia Fielke" userId="46daab40-37ea-4a62-99b7-65962628198f" providerId="ADAL" clId="{6DEB2F0D-47B8-4F10-ACE7-C8B3D8E84D15}" dt="2020-04-02T06:56:15.101" v="1217" actId="732"/>
          <ac:picMkLst>
            <pc:docMk/>
            <pc:sldMk cId="3649433552" sldId="563"/>
            <ac:picMk id="5" creationId="{32B8774B-060D-426B-BAC4-810DF0AD1E54}"/>
          </ac:picMkLst>
        </pc:picChg>
      </pc:sldChg>
      <pc:sldChg chg="addSp delSp modSp mod ord modAnim">
        <pc:chgData name="Celia Fielke" userId="46daab40-37ea-4a62-99b7-65962628198f" providerId="ADAL" clId="{6DEB2F0D-47B8-4F10-ACE7-C8B3D8E84D15}" dt="2020-04-02T06:54:55.702" v="1211"/>
        <pc:sldMkLst>
          <pc:docMk/>
          <pc:sldMk cId="2355398427" sldId="564"/>
        </pc:sldMkLst>
        <pc:spChg chg="mod">
          <ac:chgData name="Celia Fielke" userId="46daab40-37ea-4a62-99b7-65962628198f" providerId="ADAL" clId="{6DEB2F0D-47B8-4F10-ACE7-C8B3D8E84D15}" dt="2020-03-27T00:34:57.524" v="277" actId="1076"/>
          <ac:spMkLst>
            <pc:docMk/>
            <pc:sldMk cId="2355398427" sldId="564"/>
            <ac:spMk id="2" creationId="{E73DFE0C-46FC-42A9-A839-EF84A0A27BBE}"/>
          </ac:spMkLst>
        </pc:spChg>
        <pc:spChg chg="del">
          <ac:chgData name="Celia Fielke" userId="46daab40-37ea-4a62-99b7-65962628198f" providerId="ADAL" clId="{6DEB2F0D-47B8-4F10-ACE7-C8B3D8E84D15}" dt="2020-03-26T23:56:22.796" v="41"/>
          <ac:spMkLst>
            <pc:docMk/>
            <pc:sldMk cId="2355398427" sldId="564"/>
            <ac:spMk id="3" creationId="{BA2AE09A-5D50-4302-AEAA-1A5ECF8F8E37}"/>
          </ac:spMkLst>
        </pc:spChg>
        <pc:spChg chg="add del mod">
          <ac:chgData name="Celia Fielke" userId="46daab40-37ea-4a62-99b7-65962628198f" providerId="ADAL" clId="{6DEB2F0D-47B8-4F10-ACE7-C8B3D8E84D15}" dt="2020-03-27T00:06:42.433" v="103" actId="478"/>
          <ac:spMkLst>
            <pc:docMk/>
            <pc:sldMk cId="2355398427" sldId="564"/>
            <ac:spMk id="4" creationId="{EDB9BF17-E1B2-4E53-A3B3-260BB5FFFFC8}"/>
          </ac:spMkLst>
        </pc:spChg>
        <pc:spChg chg="add del mod">
          <ac:chgData name="Celia Fielke" userId="46daab40-37ea-4a62-99b7-65962628198f" providerId="ADAL" clId="{6DEB2F0D-47B8-4F10-ACE7-C8B3D8E84D15}" dt="2020-03-27T00:06:44.304" v="104" actId="478"/>
          <ac:spMkLst>
            <pc:docMk/>
            <pc:sldMk cId="2355398427" sldId="564"/>
            <ac:spMk id="6" creationId="{AEC0EFEF-AA95-4055-B951-3E64C53BE45C}"/>
          </ac:spMkLst>
        </pc:spChg>
        <pc:picChg chg="add mod ord modCrop">
          <ac:chgData name="Celia Fielke" userId="46daab40-37ea-4a62-99b7-65962628198f" providerId="ADAL" clId="{6DEB2F0D-47B8-4F10-ACE7-C8B3D8E84D15}" dt="2020-03-27T00:34:07.687" v="270" actId="1076"/>
          <ac:picMkLst>
            <pc:docMk/>
            <pc:sldMk cId="2355398427" sldId="564"/>
            <ac:picMk id="7" creationId="{68A1A16D-B5EF-4E71-BA44-4814B2E2314B}"/>
          </ac:picMkLst>
        </pc:picChg>
      </pc:sldChg>
      <pc:sldChg chg="addSp delSp modSp mod setBg modAnim setClrOvrMap">
        <pc:chgData name="Celia Fielke" userId="46daab40-37ea-4a62-99b7-65962628198f" providerId="ADAL" clId="{6DEB2F0D-47B8-4F10-ACE7-C8B3D8E84D15}" dt="2020-04-02T06:57:37.926" v="1236"/>
        <pc:sldMkLst>
          <pc:docMk/>
          <pc:sldMk cId="839046759" sldId="565"/>
        </pc:sldMkLst>
        <pc:spChg chg="mod">
          <ac:chgData name="Celia Fielke" userId="46daab40-37ea-4a62-99b7-65962628198f" providerId="ADAL" clId="{6DEB2F0D-47B8-4F10-ACE7-C8B3D8E84D15}" dt="2020-04-02T06:31:15.605" v="810" actId="1076"/>
          <ac:spMkLst>
            <pc:docMk/>
            <pc:sldMk cId="839046759" sldId="565"/>
            <ac:spMk id="2" creationId="{84F83F5F-0DFD-4B15-98C2-1C2C52BF5084}"/>
          </ac:spMkLst>
        </pc:spChg>
        <pc:spChg chg="del">
          <ac:chgData name="Celia Fielke" userId="46daab40-37ea-4a62-99b7-65962628198f" providerId="ADAL" clId="{6DEB2F0D-47B8-4F10-ACE7-C8B3D8E84D15}" dt="2020-03-27T00:10:53.001" v="159"/>
          <ac:spMkLst>
            <pc:docMk/>
            <pc:sldMk cId="839046759" sldId="565"/>
            <ac:spMk id="3" creationId="{721339A7-D1F0-43BA-8C12-062AFDD975E6}"/>
          </ac:spMkLst>
        </pc:spChg>
        <pc:spChg chg="add mod">
          <ac:chgData name="Celia Fielke" userId="46daab40-37ea-4a62-99b7-65962628198f" providerId="ADAL" clId="{6DEB2F0D-47B8-4F10-ACE7-C8B3D8E84D15}" dt="2020-04-02T06:57:33.888" v="1234" actId="1076"/>
          <ac:spMkLst>
            <pc:docMk/>
            <pc:sldMk cId="839046759" sldId="565"/>
            <ac:spMk id="3" creationId="{96308C6D-58FA-41A1-B335-D56D9C271092}"/>
          </ac:spMkLst>
        </pc:spChg>
        <pc:spChg chg="add mod ord">
          <ac:chgData name="Celia Fielke" userId="46daab40-37ea-4a62-99b7-65962628198f" providerId="ADAL" clId="{6DEB2F0D-47B8-4F10-ACE7-C8B3D8E84D15}" dt="2020-04-02T06:31:09.151" v="809" actId="1076"/>
          <ac:spMkLst>
            <pc:docMk/>
            <pc:sldMk cId="839046759" sldId="565"/>
            <ac:spMk id="5" creationId="{63398DE1-445A-4854-9E12-37BCEDAFEB7B}"/>
          </ac:spMkLst>
        </pc:spChg>
        <pc:spChg chg="add mod ord">
          <ac:chgData name="Celia Fielke" userId="46daab40-37ea-4a62-99b7-65962628198f" providerId="ADAL" clId="{6DEB2F0D-47B8-4F10-ACE7-C8B3D8E84D15}" dt="2020-04-02T06:36:21.501" v="886" actId="171"/>
          <ac:spMkLst>
            <pc:docMk/>
            <pc:sldMk cId="839046759" sldId="565"/>
            <ac:spMk id="6" creationId="{B0BC58B7-02A6-4014-8BA7-288CA838A631}"/>
          </ac:spMkLst>
        </pc:spChg>
        <pc:spChg chg="add del">
          <ac:chgData name="Celia Fielke" userId="46daab40-37ea-4a62-99b7-65962628198f" providerId="ADAL" clId="{6DEB2F0D-47B8-4F10-ACE7-C8B3D8E84D15}" dt="2020-03-27T00:20:52.349" v="190" actId="26606"/>
          <ac:spMkLst>
            <pc:docMk/>
            <pc:sldMk cId="839046759" sldId="565"/>
            <ac:spMk id="8" creationId="{371C41F1-7057-4961-998E-07335FB09620}"/>
          </ac:spMkLst>
        </pc:spChg>
        <pc:spChg chg="add del">
          <ac:chgData name="Celia Fielke" userId="46daab40-37ea-4a62-99b7-65962628198f" providerId="ADAL" clId="{6DEB2F0D-47B8-4F10-ACE7-C8B3D8E84D15}" dt="2020-03-27T00:20:52.349" v="190" actId="26606"/>
          <ac:spMkLst>
            <pc:docMk/>
            <pc:sldMk cId="839046759" sldId="565"/>
            <ac:spMk id="11" creationId="{5E8D2E83-FB3A-40E7-A9E5-7AB389D612B4}"/>
          </ac:spMkLst>
        </pc:spChg>
        <pc:spChg chg="add del">
          <ac:chgData name="Celia Fielke" userId="46daab40-37ea-4a62-99b7-65962628198f" providerId="ADAL" clId="{6DEB2F0D-47B8-4F10-ACE7-C8B3D8E84D15}" dt="2020-03-27T00:20:50.858" v="188" actId="26606"/>
          <ac:spMkLst>
            <pc:docMk/>
            <pc:sldMk cId="839046759" sldId="565"/>
            <ac:spMk id="16" creationId="{37C89E4B-3C9F-44B9-8B86-D9E3D112D8EC}"/>
          </ac:spMkLst>
        </pc:spChg>
        <pc:picChg chg="add mod ord modCrop">
          <ac:chgData name="Celia Fielke" userId="46daab40-37ea-4a62-99b7-65962628198f" providerId="ADAL" clId="{6DEB2F0D-47B8-4F10-ACE7-C8B3D8E84D15}" dt="2020-04-02T06:57:20.716" v="1230" actId="1076"/>
          <ac:picMkLst>
            <pc:docMk/>
            <pc:sldMk cId="839046759" sldId="565"/>
            <ac:picMk id="4" creationId="{1B994C4D-A741-4B40-B402-71D55FB4E58C}"/>
          </ac:picMkLst>
        </pc:picChg>
        <pc:cxnChg chg="add del">
          <ac:chgData name="Celia Fielke" userId="46daab40-37ea-4a62-99b7-65962628198f" providerId="ADAL" clId="{6DEB2F0D-47B8-4F10-ACE7-C8B3D8E84D15}" dt="2020-03-27T00:20:50.858" v="188" actId="26606"/>
          <ac:cxnSpMkLst>
            <pc:docMk/>
            <pc:sldMk cId="839046759" sldId="565"/>
            <ac:cxnSpMk id="18" creationId="{AA2EAA10-076F-46BD-8F0F-B9A2FB77A85C}"/>
          </ac:cxnSpMkLst>
        </pc:cxnChg>
        <pc:cxnChg chg="add del">
          <ac:chgData name="Celia Fielke" userId="46daab40-37ea-4a62-99b7-65962628198f" providerId="ADAL" clId="{6DEB2F0D-47B8-4F10-ACE7-C8B3D8E84D15}" dt="2020-03-27T00:20:50.858" v="188" actId="26606"/>
          <ac:cxnSpMkLst>
            <pc:docMk/>
            <pc:sldMk cId="839046759" sldId="565"/>
            <ac:cxnSpMk id="20" creationId="{D891E407-403B-4764-86C9-33A56D3BCAA3}"/>
          </ac:cxnSpMkLst>
        </pc:cxnChg>
      </pc:sldChg>
      <pc:sldChg chg="addSp delSp modSp mod modAnim">
        <pc:chgData name="Celia Fielke" userId="46daab40-37ea-4a62-99b7-65962628198f" providerId="ADAL" clId="{6DEB2F0D-47B8-4F10-ACE7-C8B3D8E84D15}" dt="2020-04-02T06:58:25.765" v="1248"/>
        <pc:sldMkLst>
          <pc:docMk/>
          <pc:sldMk cId="2204613072" sldId="566"/>
        </pc:sldMkLst>
        <pc:spChg chg="mod">
          <ac:chgData name="Celia Fielke" userId="46daab40-37ea-4a62-99b7-65962628198f" providerId="ADAL" clId="{6DEB2F0D-47B8-4F10-ACE7-C8B3D8E84D15}" dt="2020-03-27T00:28:08.219" v="231" actId="14100"/>
          <ac:spMkLst>
            <pc:docMk/>
            <pc:sldMk cId="2204613072" sldId="566"/>
            <ac:spMk id="2" creationId="{F38185E5-49C3-4819-B33D-38A02291DC1E}"/>
          </ac:spMkLst>
        </pc:spChg>
        <pc:spChg chg="add mod">
          <ac:chgData name="Celia Fielke" userId="46daab40-37ea-4a62-99b7-65962628198f" providerId="ADAL" clId="{6DEB2F0D-47B8-4F10-ACE7-C8B3D8E84D15}" dt="2020-04-02T06:58:18.011" v="1246" actId="14100"/>
          <ac:spMkLst>
            <pc:docMk/>
            <pc:sldMk cId="2204613072" sldId="566"/>
            <ac:spMk id="3" creationId="{231568F7-2D8A-4962-B6CF-5DA6CBC19306}"/>
          </ac:spMkLst>
        </pc:spChg>
        <pc:spChg chg="del">
          <ac:chgData name="Celia Fielke" userId="46daab40-37ea-4a62-99b7-65962628198f" providerId="ADAL" clId="{6DEB2F0D-47B8-4F10-ACE7-C8B3D8E84D15}" dt="2020-03-27T00:26:14.287" v="214"/>
          <ac:spMkLst>
            <pc:docMk/>
            <pc:sldMk cId="2204613072" sldId="566"/>
            <ac:spMk id="3" creationId="{8DBC76D3-244C-4312-A259-60F4D71C1940}"/>
          </ac:spMkLst>
        </pc:spChg>
        <pc:spChg chg="add mod ord">
          <ac:chgData name="Celia Fielke" userId="46daab40-37ea-4a62-99b7-65962628198f" providerId="ADAL" clId="{6DEB2F0D-47B8-4F10-ACE7-C8B3D8E84D15}" dt="2020-04-02T06:50:58.246" v="1169" actId="171"/>
          <ac:spMkLst>
            <pc:docMk/>
            <pc:sldMk cId="2204613072" sldId="566"/>
            <ac:spMk id="5" creationId="{EC4A1D56-5D33-4471-8109-B800E58ABB03}"/>
          </ac:spMkLst>
        </pc:spChg>
        <pc:picChg chg="add mod ord modCrop">
          <ac:chgData name="Celia Fielke" userId="46daab40-37ea-4a62-99b7-65962628198f" providerId="ADAL" clId="{6DEB2F0D-47B8-4F10-ACE7-C8B3D8E84D15}" dt="2020-04-02T06:57:45.577" v="1237" actId="1076"/>
          <ac:picMkLst>
            <pc:docMk/>
            <pc:sldMk cId="2204613072" sldId="566"/>
            <ac:picMk id="4" creationId="{DBA4E350-FA91-4B4A-94D9-897C228F1522}"/>
          </ac:picMkLst>
        </pc:picChg>
      </pc:sldChg>
      <pc:sldChg chg="addSp delSp modSp mod modAnim">
        <pc:chgData name="Celia Fielke" userId="46daab40-37ea-4a62-99b7-65962628198f" providerId="ADAL" clId="{6DEB2F0D-47B8-4F10-ACE7-C8B3D8E84D15}" dt="2020-04-02T06:59:06.457" v="1260"/>
        <pc:sldMkLst>
          <pc:docMk/>
          <pc:sldMk cId="3172484671" sldId="567"/>
        </pc:sldMkLst>
        <pc:spChg chg="mod">
          <ac:chgData name="Celia Fielke" userId="46daab40-37ea-4a62-99b7-65962628198f" providerId="ADAL" clId="{6DEB2F0D-47B8-4F10-ACE7-C8B3D8E84D15}" dt="2020-03-27T00:38:23.597" v="302" actId="1076"/>
          <ac:spMkLst>
            <pc:docMk/>
            <pc:sldMk cId="3172484671" sldId="567"/>
            <ac:spMk id="2" creationId="{E8567E02-5BBE-48B4-AAC1-8B9DBE073911}"/>
          </ac:spMkLst>
        </pc:spChg>
        <pc:spChg chg="del">
          <ac:chgData name="Celia Fielke" userId="46daab40-37ea-4a62-99b7-65962628198f" providerId="ADAL" clId="{6DEB2F0D-47B8-4F10-ACE7-C8B3D8E84D15}" dt="2020-03-27T00:35:17.632" v="278" actId="478"/>
          <ac:spMkLst>
            <pc:docMk/>
            <pc:sldMk cId="3172484671" sldId="567"/>
            <ac:spMk id="3" creationId="{80013972-4FB0-48B2-A4C3-F0166E8A1EE0}"/>
          </ac:spMkLst>
        </pc:spChg>
        <pc:spChg chg="add mod">
          <ac:chgData name="Celia Fielke" userId="46daab40-37ea-4a62-99b7-65962628198f" providerId="ADAL" clId="{6DEB2F0D-47B8-4F10-ACE7-C8B3D8E84D15}" dt="2020-04-02T06:59:02.123" v="1258" actId="1076"/>
          <ac:spMkLst>
            <pc:docMk/>
            <pc:sldMk cId="3172484671" sldId="567"/>
            <ac:spMk id="3" creationId="{D3007A7E-0EF0-4D82-BB70-E8FEE696293C}"/>
          </ac:spMkLst>
        </pc:spChg>
        <pc:spChg chg="add mod ord">
          <ac:chgData name="Celia Fielke" userId="46daab40-37ea-4a62-99b7-65962628198f" providerId="ADAL" clId="{6DEB2F0D-47B8-4F10-ACE7-C8B3D8E84D15}" dt="2020-04-02T06:38:35.607" v="981" actId="2085"/>
          <ac:spMkLst>
            <pc:docMk/>
            <pc:sldMk cId="3172484671" sldId="567"/>
            <ac:spMk id="5" creationId="{67725B36-6FD3-482F-867F-D8E54ADA24E1}"/>
          </ac:spMkLst>
        </pc:spChg>
        <pc:spChg chg="add mod ord">
          <ac:chgData name="Celia Fielke" userId="46daab40-37ea-4a62-99b7-65962628198f" providerId="ADAL" clId="{6DEB2F0D-47B8-4F10-ACE7-C8B3D8E84D15}" dt="2020-04-02T06:41:23.317" v="1058" actId="14100"/>
          <ac:spMkLst>
            <pc:docMk/>
            <pc:sldMk cId="3172484671" sldId="567"/>
            <ac:spMk id="6" creationId="{91EFA59E-202A-4F6C-8BBD-789F5B3657E5}"/>
          </ac:spMkLst>
        </pc:spChg>
        <pc:picChg chg="add del mod ord modCrop">
          <ac:chgData name="Celia Fielke" userId="46daab40-37ea-4a62-99b7-65962628198f" providerId="ADAL" clId="{6DEB2F0D-47B8-4F10-ACE7-C8B3D8E84D15}" dt="2020-04-02T06:38:24.948" v="980" actId="478"/>
          <ac:picMkLst>
            <pc:docMk/>
            <pc:sldMk cId="3172484671" sldId="567"/>
            <ac:picMk id="4" creationId="{D04CA7F5-E497-4622-AB2C-DCCC005DF5E3}"/>
          </ac:picMkLst>
        </pc:picChg>
      </pc:sldChg>
      <pc:sldChg chg="addSp delSp modSp mod modAnim">
        <pc:chgData name="Celia Fielke" userId="46daab40-37ea-4a62-99b7-65962628198f" providerId="ADAL" clId="{6DEB2F0D-47B8-4F10-ACE7-C8B3D8E84D15}" dt="2020-04-02T07:04:01.479" v="1293"/>
        <pc:sldMkLst>
          <pc:docMk/>
          <pc:sldMk cId="713770678" sldId="568"/>
        </pc:sldMkLst>
        <pc:spChg chg="mod">
          <ac:chgData name="Celia Fielke" userId="46daab40-37ea-4a62-99b7-65962628198f" providerId="ADAL" clId="{6DEB2F0D-47B8-4F10-ACE7-C8B3D8E84D15}" dt="2020-04-02T07:00:46.245" v="1264" actId="14100"/>
          <ac:spMkLst>
            <pc:docMk/>
            <pc:sldMk cId="713770678" sldId="568"/>
            <ac:spMk id="2" creationId="{CB8646D4-8260-4EDB-A462-BA28CF408DD6}"/>
          </ac:spMkLst>
        </pc:spChg>
        <pc:spChg chg="del">
          <ac:chgData name="Celia Fielke" userId="46daab40-37ea-4a62-99b7-65962628198f" providerId="ADAL" clId="{6DEB2F0D-47B8-4F10-ACE7-C8B3D8E84D15}" dt="2020-03-27T00:40:02.253" v="306" actId="478"/>
          <ac:spMkLst>
            <pc:docMk/>
            <pc:sldMk cId="713770678" sldId="568"/>
            <ac:spMk id="3" creationId="{77F4802F-895C-4A16-878D-EA468C860EF3}"/>
          </ac:spMkLst>
        </pc:spChg>
        <pc:spChg chg="add del mod">
          <ac:chgData name="Celia Fielke" userId="46daab40-37ea-4a62-99b7-65962628198f" providerId="ADAL" clId="{6DEB2F0D-47B8-4F10-ACE7-C8B3D8E84D15}" dt="2020-04-02T06:44:22.483" v="1061"/>
          <ac:spMkLst>
            <pc:docMk/>
            <pc:sldMk cId="713770678" sldId="568"/>
            <ac:spMk id="3" creationId="{CE949EDB-B8E1-419E-84BC-B00A5B7B56A1}"/>
          </ac:spMkLst>
        </pc:spChg>
        <pc:spChg chg="add mod">
          <ac:chgData name="Celia Fielke" userId="46daab40-37ea-4a62-99b7-65962628198f" providerId="ADAL" clId="{6DEB2F0D-47B8-4F10-ACE7-C8B3D8E84D15}" dt="2020-04-02T06:45:03.572" v="1092" actId="1076"/>
          <ac:spMkLst>
            <pc:docMk/>
            <pc:sldMk cId="713770678" sldId="568"/>
            <ac:spMk id="5" creationId="{F095E245-1AB4-4A86-BCE9-3251CA254DE5}"/>
          </ac:spMkLst>
        </pc:spChg>
        <pc:picChg chg="add mod ord modCrop">
          <ac:chgData name="Celia Fielke" userId="46daab40-37ea-4a62-99b7-65962628198f" providerId="ADAL" clId="{6DEB2F0D-47B8-4F10-ACE7-C8B3D8E84D15}" dt="2020-03-27T00:41:19.025" v="315" actId="171"/>
          <ac:picMkLst>
            <pc:docMk/>
            <pc:sldMk cId="713770678" sldId="568"/>
            <ac:picMk id="4" creationId="{7CBB3484-192F-47F9-A1B4-1C39FC4207B4}"/>
          </ac:picMkLst>
        </pc:picChg>
      </pc:sldChg>
      <pc:sldChg chg="addSp delSp modSp mod modAnim">
        <pc:chgData name="Celia Fielke" userId="46daab40-37ea-4a62-99b7-65962628198f" providerId="ADAL" clId="{6DEB2F0D-47B8-4F10-ACE7-C8B3D8E84D15}" dt="2020-04-02T07:04:47.403" v="1302" actId="1076"/>
        <pc:sldMkLst>
          <pc:docMk/>
          <pc:sldMk cId="837401631" sldId="569"/>
        </pc:sldMkLst>
        <pc:spChg chg="mod">
          <ac:chgData name="Celia Fielke" userId="46daab40-37ea-4a62-99b7-65962628198f" providerId="ADAL" clId="{6DEB2F0D-47B8-4F10-ACE7-C8B3D8E84D15}" dt="2020-04-02T07:04:29.385" v="1297" actId="1076"/>
          <ac:spMkLst>
            <pc:docMk/>
            <pc:sldMk cId="837401631" sldId="569"/>
            <ac:spMk id="2" creationId="{EBE6B805-5F3D-4211-89FB-C5F7CD0CA093}"/>
          </ac:spMkLst>
        </pc:spChg>
        <pc:spChg chg="del">
          <ac:chgData name="Celia Fielke" userId="46daab40-37ea-4a62-99b7-65962628198f" providerId="ADAL" clId="{6DEB2F0D-47B8-4F10-ACE7-C8B3D8E84D15}" dt="2020-03-27T00:59:38.577" v="379" actId="478"/>
          <ac:spMkLst>
            <pc:docMk/>
            <pc:sldMk cId="837401631" sldId="569"/>
            <ac:spMk id="3" creationId="{268B1CB7-D7F9-4D71-BEBB-E7F2A12F2CC7}"/>
          </ac:spMkLst>
        </pc:spChg>
        <pc:spChg chg="add mod">
          <ac:chgData name="Celia Fielke" userId="46daab40-37ea-4a62-99b7-65962628198f" providerId="ADAL" clId="{6DEB2F0D-47B8-4F10-ACE7-C8B3D8E84D15}" dt="2020-04-02T07:04:47.403" v="1302" actId="1076"/>
          <ac:spMkLst>
            <pc:docMk/>
            <pc:sldMk cId="837401631" sldId="569"/>
            <ac:spMk id="3" creationId="{94937755-F211-4A96-9C28-5D203BBAB0A8}"/>
          </ac:spMkLst>
        </pc:spChg>
        <pc:spChg chg="add mod ord">
          <ac:chgData name="Celia Fielke" userId="46daab40-37ea-4a62-99b7-65962628198f" providerId="ADAL" clId="{6DEB2F0D-47B8-4F10-ACE7-C8B3D8E84D15}" dt="2020-04-02T06:46:32.508" v="1145" actId="1076"/>
          <ac:spMkLst>
            <pc:docMk/>
            <pc:sldMk cId="837401631" sldId="569"/>
            <ac:spMk id="5" creationId="{E4AE8C89-FE18-4CE4-A65F-1F75DA8853E0}"/>
          </ac:spMkLst>
        </pc:spChg>
        <pc:spChg chg="add mod ord">
          <ac:chgData name="Celia Fielke" userId="46daab40-37ea-4a62-99b7-65962628198f" providerId="ADAL" clId="{6DEB2F0D-47B8-4F10-ACE7-C8B3D8E84D15}" dt="2020-04-02T06:47:45.416" v="1148" actId="171"/>
          <ac:spMkLst>
            <pc:docMk/>
            <pc:sldMk cId="837401631" sldId="569"/>
            <ac:spMk id="6" creationId="{697691BE-502E-4AD9-A1AB-BF963697BA66}"/>
          </ac:spMkLst>
        </pc:spChg>
        <pc:picChg chg="add del mod ord modCrop">
          <ac:chgData name="Celia Fielke" userId="46daab40-37ea-4a62-99b7-65962628198f" providerId="ADAL" clId="{6DEB2F0D-47B8-4F10-ACE7-C8B3D8E84D15}" dt="2020-04-02T06:46:09.360" v="1143" actId="1076"/>
          <ac:picMkLst>
            <pc:docMk/>
            <pc:sldMk cId="837401631" sldId="569"/>
            <ac:picMk id="4" creationId="{60F74465-1FEF-4831-A2AB-A2922E4D07ED}"/>
          </ac:picMkLst>
        </pc:picChg>
      </pc:sldChg>
      <pc:sldChg chg="addSp delSp modSp mod modAnim">
        <pc:chgData name="Celia Fielke" userId="46daab40-37ea-4a62-99b7-65962628198f" providerId="ADAL" clId="{6DEB2F0D-47B8-4F10-ACE7-C8B3D8E84D15}" dt="2020-04-02T07:02:12.322" v="1286"/>
        <pc:sldMkLst>
          <pc:docMk/>
          <pc:sldMk cId="4085481624" sldId="570"/>
        </pc:sldMkLst>
        <pc:spChg chg="mod">
          <ac:chgData name="Celia Fielke" userId="46daab40-37ea-4a62-99b7-65962628198f" providerId="ADAL" clId="{6DEB2F0D-47B8-4F10-ACE7-C8B3D8E84D15}" dt="2020-03-27T00:58:22.487" v="366" actId="2085"/>
          <ac:spMkLst>
            <pc:docMk/>
            <pc:sldMk cId="4085481624" sldId="570"/>
            <ac:spMk id="2" creationId="{4DACA31E-9D04-4017-88EF-48D8F67DDADB}"/>
          </ac:spMkLst>
        </pc:spChg>
        <pc:spChg chg="del">
          <ac:chgData name="Celia Fielke" userId="46daab40-37ea-4a62-99b7-65962628198f" providerId="ADAL" clId="{6DEB2F0D-47B8-4F10-ACE7-C8B3D8E84D15}" dt="2020-03-27T00:55:57.034" v="350" actId="478"/>
          <ac:spMkLst>
            <pc:docMk/>
            <pc:sldMk cId="4085481624" sldId="570"/>
            <ac:spMk id="3" creationId="{E858497B-9517-499D-9C21-3D3F15E1C1EF}"/>
          </ac:spMkLst>
        </pc:spChg>
        <pc:spChg chg="add mod ord">
          <ac:chgData name="Celia Fielke" userId="46daab40-37ea-4a62-99b7-65962628198f" providerId="ADAL" clId="{6DEB2F0D-47B8-4F10-ACE7-C8B3D8E84D15}" dt="2020-03-27T00:58:28.268" v="367" actId="2085"/>
          <ac:spMkLst>
            <pc:docMk/>
            <pc:sldMk cId="4085481624" sldId="570"/>
            <ac:spMk id="5" creationId="{8C1C2C97-05C4-49F1-B25A-B3A5BB9DCCAD}"/>
          </ac:spMkLst>
        </pc:spChg>
        <pc:picChg chg="add mod ord modCrop">
          <ac:chgData name="Celia Fielke" userId="46daab40-37ea-4a62-99b7-65962628198f" providerId="ADAL" clId="{6DEB2F0D-47B8-4F10-ACE7-C8B3D8E84D15}" dt="2020-03-27T00:58:29.679" v="368" actId="1076"/>
          <ac:picMkLst>
            <pc:docMk/>
            <pc:sldMk cId="4085481624" sldId="570"/>
            <ac:picMk id="4" creationId="{CCAE4CD2-D3F4-48BA-81E4-3CA08A2B1282}"/>
          </ac:picMkLst>
        </pc:picChg>
      </pc:sldChg>
      <pc:sldChg chg="addSp delSp modSp mod modAnim">
        <pc:chgData name="Celia Fielke" userId="46daab40-37ea-4a62-99b7-65962628198f" providerId="ADAL" clId="{6DEB2F0D-47B8-4F10-ACE7-C8B3D8E84D15}" dt="2020-04-02T07:02:32.344" v="1292"/>
        <pc:sldMkLst>
          <pc:docMk/>
          <pc:sldMk cId="3833841702" sldId="571"/>
        </pc:sldMkLst>
        <pc:spChg chg="mod">
          <ac:chgData name="Celia Fielke" userId="46daab40-37ea-4a62-99b7-65962628198f" providerId="ADAL" clId="{6DEB2F0D-47B8-4F10-ACE7-C8B3D8E84D15}" dt="2020-03-27T00:55:31.915" v="347" actId="1076"/>
          <ac:spMkLst>
            <pc:docMk/>
            <pc:sldMk cId="3833841702" sldId="571"/>
            <ac:spMk id="2" creationId="{A4842DD3-393A-4673-AEF9-FCC6DBA2BB2E}"/>
          </ac:spMkLst>
        </pc:spChg>
        <pc:spChg chg="del mod">
          <ac:chgData name="Celia Fielke" userId="46daab40-37ea-4a62-99b7-65962628198f" providerId="ADAL" clId="{6DEB2F0D-47B8-4F10-ACE7-C8B3D8E84D15}" dt="2020-03-27T00:53:41.586" v="336" actId="478"/>
          <ac:spMkLst>
            <pc:docMk/>
            <pc:sldMk cId="3833841702" sldId="571"/>
            <ac:spMk id="3" creationId="{D329B324-C760-466E-8F17-12F78D118CD9}"/>
          </ac:spMkLst>
        </pc:spChg>
        <pc:spChg chg="add mod ord">
          <ac:chgData name="Celia Fielke" userId="46daab40-37ea-4a62-99b7-65962628198f" providerId="ADAL" clId="{6DEB2F0D-47B8-4F10-ACE7-C8B3D8E84D15}" dt="2020-03-27T00:58:37.662" v="369" actId="2085"/>
          <ac:spMkLst>
            <pc:docMk/>
            <pc:sldMk cId="3833841702" sldId="571"/>
            <ac:spMk id="5" creationId="{3638AA88-C38E-4BAD-A9B8-10DBB3FD8252}"/>
          </ac:spMkLst>
        </pc:spChg>
        <pc:picChg chg="add del mod ord modCrop">
          <ac:chgData name="Celia Fielke" userId="46daab40-37ea-4a62-99b7-65962628198f" providerId="ADAL" clId="{6DEB2F0D-47B8-4F10-ACE7-C8B3D8E84D15}" dt="2020-03-27T00:54:19.946" v="340" actId="1076"/>
          <ac:picMkLst>
            <pc:docMk/>
            <pc:sldMk cId="3833841702" sldId="571"/>
            <ac:picMk id="4" creationId="{991643FA-805E-464D-B927-6C67BA917632}"/>
          </ac:picMkLst>
        </pc:picChg>
      </pc:sldChg>
    </pc:docChg>
  </pc:docChgLst>
  <pc:docChgLst>
    <pc:chgData name="Vicki Gollasch" userId="S::vickig@alws.org.au::0388d753-c660-4009-b7a9-bb8bb9eb140e" providerId="AD" clId="Web-{20458E24-BAC2-4766-907B-CC20FEE901DF}"/>
    <pc:docChg chg="modSld">
      <pc:chgData name="Vicki Gollasch" userId="S::vickig@alws.org.au::0388d753-c660-4009-b7a9-bb8bb9eb140e" providerId="AD" clId="Web-{20458E24-BAC2-4766-907B-CC20FEE901DF}" dt="2020-05-06T01:36:59.254" v="7" actId="20577"/>
      <pc:docMkLst>
        <pc:docMk/>
      </pc:docMkLst>
      <pc:sldChg chg="modSp">
        <pc:chgData name="Vicki Gollasch" userId="S::vickig@alws.org.au::0388d753-c660-4009-b7a9-bb8bb9eb140e" providerId="AD" clId="Web-{20458E24-BAC2-4766-907B-CC20FEE901DF}" dt="2020-05-06T01:36:59.254" v="6" actId="20577"/>
        <pc:sldMkLst>
          <pc:docMk/>
          <pc:sldMk cId="4150247713" sldId="578"/>
        </pc:sldMkLst>
        <pc:spChg chg="mod">
          <ac:chgData name="Vicki Gollasch" userId="S::vickig@alws.org.au::0388d753-c660-4009-b7a9-bb8bb9eb140e" providerId="AD" clId="Web-{20458E24-BAC2-4766-907B-CC20FEE901DF}" dt="2020-05-06T01:36:59.254" v="6" actId="20577"/>
          <ac:spMkLst>
            <pc:docMk/>
            <pc:sldMk cId="4150247713" sldId="578"/>
            <ac:spMk id="3" creationId="{15C7B1AC-0BCC-494F-BFF5-0DD58D4E1494}"/>
          </ac:spMkLst>
        </pc:spChg>
      </pc:sldChg>
    </pc:docChg>
  </pc:docChgLst>
  <pc:docChgLst>
    <pc:chgData name="Celia Fielke" userId="46daab40-37ea-4a62-99b7-65962628198f" providerId="ADAL" clId="{ECC6DC00-A944-4241-A8B6-7BAD6AAFCF3C}"/>
    <pc:docChg chg="modSld">
      <pc:chgData name="Celia Fielke" userId="46daab40-37ea-4a62-99b7-65962628198f" providerId="ADAL" clId="{ECC6DC00-A944-4241-A8B6-7BAD6AAFCF3C}" dt="2020-05-19T23:43:14.236" v="77"/>
      <pc:docMkLst>
        <pc:docMk/>
      </pc:docMkLst>
      <pc:sldChg chg="modSp">
        <pc:chgData name="Celia Fielke" userId="46daab40-37ea-4a62-99b7-65962628198f" providerId="ADAL" clId="{ECC6DC00-A944-4241-A8B6-7BAD6AAFCF3C}" dt="2020-05-06T06:36:30.730" v="14" actId="20577"/>
        <pc:sldMkLst>
          <pc:docMk/>
          <pc:sldMk cId="2379751453" sldId="256"/>
        </pc:sldMkLst>
        <pc:spChg chg="mod">
          <ac:chgData name="Celia Fielke" userId="46daab40-37ea-4a62-99b7-65962628198f" providerId="ADAL" clId="{ECC6DC00-A944-4241-A8B6-7BAD6AAFCF3C}" dt="2020-05-06T06:36:30.730" v="14" actId="20577"/>
          <ac:spMkLst>
            <pc:docMk/>
            <pc:sldMk cId="2379751453" sldId="256"/>
            <ac:spMk id="4" creationId="{81A7785D-7581-43C2-96B3-90933F6CBBBE}"/>
          </ac:spMkLst>
        </pc:spChg>
      </pc:sldChg>
      <pc:sldChg chg="modSp mod">
        <pc:chgData name="Celia Fielke" userId="46daab40-37ea-4a62-99b7-65962628198f" providerId="ADAL" clId="{ECC6DC00-A944-4241-A8B6-7BAD6AAFCF3C}" dt="2020-05-19T23:33:01.054" v="16" actId="1076"/>
        <pc:sldMkLst>
          <pc:docMk/>
          <pc:sldMk cId="2936334988" sldId="560"/>
        </pc:sldMkLst>
        <pc:spChg chg="mod">
          <ac:chgData name="Celia Fielke" userId="46daab40-37ea-4a62-99b7-65962628198f" providerId="ADAL" clId="{ECC6DC00-A944-4241-A8B6-7BAD6AAFCF3C}" dt="2020-05-19T23:33:01.054" v="16" actId="1076"/>
          <ac:spMkLst>
            <pc:docMk/>
            <pc:sldMk cId="2936334988" sldId="560"/>
            <ac:spMk id="3" creationId="{17741B71-5D42-4A5E-B4AD-6B733442F9AD}"/>
          </ac:spMkLst>
        </pc:spChg>
      </pc:sldChg>
      <pc:sldChg chg="modAnim">
        <pc:chgData name="Celia Fielke" userId="46daab40-37ea-4a62-99b7-65962628198f" providerId="ADAL" clId="{ECC6DC00-A944-4241-A8B6-7BAD6AAFCF3C}" dt="2020-05-19T23:37:10.153" v="29"/>
        <pc:sldMkLst>
          <pc:docMk/>
          <pc:sldMk cId="3796643866" sldId="572"/>
        </pc:sldMkLst>
      </pc:sldChg>
      <pc:sldChg chg="modAnim">
        <pc:chgData name="Celia Fielke" userId="46daab40-37ea-4a62-99b7-65962628198f" providerId="ADAL" clId="{ECC6DC00-A944-4241-A8B6-7BAD6AAFCF3C}" dt="2020-05-19T23:38:09.213" v="37"/>
        <pc:sldMkLst>
          <pc:docMk/>
          <pc:sldMk cId="1632758029" sldId="573"/>
        </pc:sldMkLst>
      </pc:sldChg>
      <pc:sldChg chg="modSp mod modAnim">
        <pc:chgData name="Celia Fielke" userId="46daab40-37ea-4a62-99b7-65962628198f" providerId="ADAL" clId="{ECC6DC00-A944-4241-A8B6-7BAD6AAFCF3C}" dt="2020-05-19T23:40:45.130" v="55" actId="2085"/>
        <pc:sldMkLst>
          <pc:docMk/>
          <pc:sldMk cId="2258828733" sldId="574"/>
        </pc:sldMkLst>
        <pc:spChg chg="mod">
          <ac:chgData name="Celia Fielke" userId="46daab40-37ea-4a62-99b7-65962628198f" providerId="ADAL" clId="{ECC6DC00-A944-4241-A8B6-7BAD6AAFCF3C}" dt="2020-05-19T23:40:45.130" v="55" actId="2085"/>
          <ac:spMkLst>
            <pc:docMk/>
            <pc:sldMk cId="2258828733" sldId="574"/>
            <ac:spMk id="9" creationId="{A1A1A2E3-5A70-4C4D-9D9F-145972E99619}"/>
          </ac:spMkLst>
        </pc:spChg>
      </pc:sldChg>
      <pc:sldChg chg="modAnim">
        <pc:chgData name="Celia Fielke" userId="46daab40-37ea-4a62-99b7-65962628198f" providerId="ADAL" clId="{ECC6DC00-A944-4241-A8B6-7BAD6AAFCF3C}" dt="2020-05-19T23:42:07.822" v="69"/>
        <pc:sldMkLst>
          <pc:docMk/>
          <pc:sldMk cId="87158452" sldId="575"/>
        </pc:sldMkLst>
      </pc:sldChg>
      <pc:sldChg chg="modSp mod modAnim">
        <pc:chgData name="Celia Fielke" userId="46daab40-37ea-4a62-99b7-65962628198f" providerId="ADAL" clId="{ECC6DC00-A944-4241-A8B6-7BAD6AAFCF3C}" dt="2020-05-19T23:43:14.236" v="77"/>
        <pc:sldMkLst>
          <pc:docMk/>
          <pc:sldMk cId="3047657834" sldId="576"/>
        </pc:sldMkLst>
        <pc:spChg chg="mod">
          <ac:chgData name="Celia Fielke" userId="46daab40-37ea-4a62-99b7-65962628198f" providerId="ADAL" clId="{ECC6DC00-A944-4241-A8B6-7BAD6AAFCF3C}" dt="2020-05-19T23:43:08.957" v="75" actId="14100"/>
          <ac:spMkLst>
            <pc:docMk/>
            <pc:sldMk cId="3047657834" sldId="576"/>
            <ac:spMk id="3" creationId="{15495B0F-D60A-4A90-ACC2-C7B172462F79}"/>
          </ac:spMkLst>
        </pc:spChg>
      </pc:sldChg>
      <pc:sldChg chg="modSp mod modAnim">
        <pc:chgData name="Celia Fielke" userId="46daab40-37ea-4a62-99b7-65962628198f" providerId="ADAL" clId="{ECC6DC00-A944-4241-A8B6-7BAD6AAFCF3C}" dt="2020-05-19T23:36:24.830" v="23"/>
        <pc:sldMkLst>
          <pc:docMk/>
          <pc:sldMk cId="1661741519" sldId="577"/>
        </pc:sldMkLst>
        <pc:spChg chg="mod">
          <ac:chgData name="Celia Fielke" userId="46daab40-37ea-4a62-99b7-65962628198f" providerId="ADAL" clId="{ECC6DC00-A944-4241-A8B6-7BAD6AAFCF3C}" dt="2020-05-19T23:35:59.213" v="18" actId="1076"/>
          <ac:spMkLst>
            <pc:docMk/>
            <pc:sldMk cId="1661741519" sldId="577"/>
            <ac:spMk id="8" creationId="{FC271FC6-4D39-4D62-A6CA-7728395FA083}"/>
          </ac:spMkLst>
        </pc:spChg>
      </pc:sldChg>
      <pc:sldChg chg="modAnim">
        <pc:chgData name="Celia Fielke" userId="46daab40-37ea-4a62-99b7-65962628198f" providerId="ADAL" clId="{ECC6DC00-A944-4241-A8B6-7BAD6AAFCF3C}" dt="2020-05-19T23:41:16.169" v="61"/>
        <pc:sldMkLst>
          <pc:docMk/>
          <pc:sldMk cId="4150247713" sldId="578"/>
        </pc:sldMkLst>
      </pc:sldChg>
      <pc:sldChg chg="modSp mod modAnim">
        <pc:chgData name="Celia Fielke" userId="46daab40-37ea-4a62-99b7-65962628198f" providerId="ADAL" clId="{ECC6DC00-A944-4241-A8B6-7BAD6AAFCF3C}" dt="2020-05-19T23:39:23.294" v="47"/>
        <pc:sldMkLst>
          <pc:docMk/>
          <pc:sldMk cId="2968015112" sldId="580"/>
        </pc:sldMkLst>
        <pc:spChg chg="mod">
          <ac:chgData name="Celia Fielke" userId="46daab40-37ea-4a62-99b7-65962628198f" providerId="ADAL" clId="{ECC6DC00-A944-4241-A8B6-7BAD6AAFCF3C}" dt="2020-05-19T23:39:14.679" v="45" actId="14100"/>
          <ac:spMkLst>
            <pc:docMk/>
            <pc:sldMk cId="2968015112" sldId="580"/>
            <ac:spMk id="3" creationId="{38D903E4-B588-436B-9084-0B39C9558403}"/>
          </ac:spMkLst>
        </pc:spChg>
      </pc:sldChg>
    </pc:docChg>
  </pc:docChgLst>
  <pc:docChgLst>
    <pc:chgData name="Vicki Gollasch" userId="S::vickig@alws.org.au::0388d753-c660-4009-b7a9-bb8bb9eb140e" providerId="AD" clId="Web-{191C9E5E-CB9A-424D-8472-D2D938A4BEB5}"/>
    <pc:docChg chg="modSld">
      <pc:chgData name="Vicki Gollasch" userId="S::vickig@alws.org.au::0388d753-c660-4009-b7a9-bb8bb9eb140e" providerId="AD" clId="Web-{191C9E5E-CB9A-424D-8472-D2D938A4BEB5}" dt="2020-05-06T01:45:49.142" v="13" actId="20577"/>
      <pc:docMkLst>
        <pc:docMk/>
      </pc:docMkLst>
      <pc:sldChg chg="modSp">
        <pc:chgData name="Vicki Gollasch" userId="S::vickig@alws.org.au::0388d753-c660-4009-b7a9-bb8bb9eb140e" providerId="AD" clId="Web-{191C9E5E-CB9A-424D-8472-D2D938A4BEB5}" dt="2020-05-06T01:45:49.142" v="12" actId="20577"/>
        <pc:sldMkLst>
          <pc:docMk/>
          <pc:sldMk cId="87158452" sldId="575"/>
        </pc:sldMkLst>
        <pc:spChg chg="mod">
          <ac:chgData name="Vicki Gollasch" userId="S::vickig@alws.org.au::0388d753-c660-4009-b7a9-bb8bb9eb140e" providerId="AD" clId="Web-{191C9E5E-CB9A-424D-8472-D2D938A4BEB5}" dt="2020-05-06T01:45:49.142" v="12" actId="20577"/>
          <ac:spMkLst>
            <pc:docMk/>
            <pc:sldMk cId="87158452" sldId="575"/>
            <ac:spMk id="4" creationId="{355DF8E8-DC90-436E-9E38-00E3F50E396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5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5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3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2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5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7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3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8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8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39FE1-BAA3-4041-B03F-38A6F226C909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0C555-CC21-4088-82D1-BD714A4C0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8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table, room, standing&#10;&#10;Description automatically generated">
            <a:extLst>
              <a:ext uri="{FF2B5EF4-FFF2-40B4-BE49-F238E27FC236}">
                <a16:creationId xmlns:a16="http://schemas.microsoft.com/office/drawing/2014/main" id="{F965384B-097D-4668-84B7-25C1544F7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5442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FE6BF-DB3A-4C0C-A424-868C8E74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27" y="2567355"/>
            <a:ext cx="2899996" cy="2294428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</a:rPr>
              <a:t>Reflections on the Lord’s Prayer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- </a:t>
            </a:r>
            <a:r>
              <a:rPr lang="en-AU" sz="3600" i="1" dirty="0">
                <a:solidFill>
                  <a:schemeClr val="bg1"/>
                </a:solidFill>
              </a:rPr>
              <a:t>a devotion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9B3D0-B840-46F3-B1C1-9EAB78004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278" y="4299194"/>
            <a:ext cx="3105882" cy="9586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What does this really mean for us?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3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A1A16D-B5EF-4E71-BA44-4814B2E23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5" r="878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DFE0C-46FC-42A9-A839-EF84A0A27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2796" y="793933"/>
            <a:ext cx="2498400" cy="3042968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Forgive us our sins</a:t>
            </a:r>
            <a:r>
              <a:rPr lang="en-AU" dirty="0">
                <a:solidFill>
                  <a:schemeClr val="bg1"/>
                </a:solidFill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6B7F61-FF00-4FAC-9305-479A942ECB5C}"/>
              </a:ext>
            </a:extLst>
          </p:cNvPr>
          <p:cNvSpPr/>
          <p:nvPr/>
        </p:nvSpPr>
        <p:spPr>
          <a:xfrm>
            <a:off x="1600200" y="6064067"/>
            <a:ext cx="5967046" cy="641533"/>
          </a:xfrm>
          <a:prstGeom prst="rect">
            <a:avLst/>
          </a:prstGeom>
          <a:solidFill>
            <a:srgbClr val="8AA7D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903E4-B588-436B-9084-0B39C9558403}"/>
              </a:ext>
            </a:extLst>
          </p:cNvPr>
          <p:cNvSpPr txBox="1"/>
          <p:nvPr/>
        </p:nvSpPr>
        <p:spPr>
          <a:xfrm>
            <a:off x="1600200" y="6064067"/>
            <a:ext cx="5884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Sorry that we mess up sometimes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80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8774B-060D-426B-BAC4-810DF0AD1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" r="3394" b="12181"/>
          <a:stretch/>
        </p:blipFill>
        <p:spPr>
          <a:xfrm>
            <a:off x="0" y="819151"/>
            <a:ext cx="9144000" cy="60388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446E7D-7C01-40D1-A001-F0A6ABF3A08B}"/>
              </a:ext>
            </a:extLst>
          </p:cNvPr>
          <p:cNvSpPr/>
          <p:nvPr/>
        </p:nvSpPr>
        <p:spPr>
          <a:xfrm>
            <a:off x="0" y="5800744"/>
            <a:ext cx="9144000" cy="811124"/>
          </a:xfrm>
          <a:prstGeom prst="rect">
            <a:avLst/>
          </a:prstGeom>
          <a:solidFill>
            <a:srgbClr val="8FAA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AEB634-37AA-4A1D-A393-6549B015944B}"/>
              </a:ext>
            </a:extLst>
          </p:cNvPr>
          <p:cNvSpPr txBox="1">
            <a:spLocks/>
          </p:cNvSpPr>
          <p:nvPr/>
        </p:nvSpPr>
        <p:spPr>
          <a:xfrm>
            <a:off x="-187748" y="169369"/>
            <a:ext cx="9246023" cy="7259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400" b="1"/>
              <a:t>As we forgive those who sin against us</a:t>
            </a:r>
            <a:endParaRPr lang="en-US" sz="4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55686-D3D2-4674-8452-B6B5872D4B70}"/>
              </a:ext>
            </a:extLst>
          </p:cNvPr>
          <p:cNvSpPr txBox="1"/>
          <p:nvPr/>
        </p:nvSpPr>
        <p:spPr>
          <a:xfrm>
            <a:off x="0" y="5852363"/>
            <a:ext cx="945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>
                <a:solidFill>
                  <a:schemeClr val="bg1"/>
                </a:solidFill>
              </a:rPr>
              <a:t>Help us not to hold grudges or judge others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A53A90-E2DC-4426-A1BB-E32CB839A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A1A2E3-5A70-4C4D-9D9F-145972E99619}"/>
              </a:ext>
            </a:extLst>
          </p:cNvPr>
          <p:cNvSpPr/>
          <p:nvPr/>
        </p:nvSpPr>
        <p:spPr>
          <a:xfrm>
            <a:off x="0" y="4911969"/>
            <a:ext cx="9144000" cy="1207477"/>
          </a:xfrm>
          <a:prstGeom prst="rect">
            <a:avLst/>
          </a:prstGeom>
          <a:solidFill>
            <a:srgbClr val="F98E7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28113-ECC0-4890-8681-0FD78156F30F}"/>
              </a:ext>
            </a:extLst>
          </p:cNvPr>
          <p:cNvSpPr txBox="1"/>
          <p:nvPr/>
        </p:nvSpPr>
        <p:spPr>
          <a:xfrm>
            <a:off x="357554" y="4958861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God loves us all – even the most forgotten people who may not have experienced love before</a:t>
            </a:r>
          </a:p>
        </p:txBody>
      </p:sp>
    </p:spTree>
    <p:extLst>
      <p:ext uri="{BB962C8B-B14F-4D97-AF65-F5344CB8AC3E}">
        <p14:creationId xmlns:p14="http://schemas.microsoft.com/office/powerpoint/2010/main" val="22588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994C4D-A741-4B40-B402-71D55FB4E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24" t="9813" r="12504" b="90"/>
          <a:stretch/>
        </p:blipFill>
        <p:spPr>
          <a:xfrm>
            <a:off x="-71806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398DE1-445A-4854-9E12-37BCEDAFEB7B}"/>
              </a:ext>
            </a:extLst>
          </p:cNvPr>
          <p:cNvSpPr/>
          <p:nvPr/>
        </p:nvSpPr>
        <p:spPr>
          <a:xfrm>
            <a:off x="5169877" y="199292"/>
            <a:ext cx="3428999" cy="2517167"/>
          </a:xfrm>
          <a:prstGeom prst="rect">
            <a:avLst/>
          </a:prstGeom>
          <a:solidFill>
            <a:srgbClr val="CDD6B8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83F5F-0DFD-4B15-98C2-1C2C52BF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344" y="199292"/>
            <a:ext cx="3279532" cy="2517167"/>
          </a:xfrm>
        </p:spPr>
        <p:txBody>
          <a:bodyPr>
            <a:normAutofit/>
          </a:bodyPr>
          <a:lstStyle/>
          <a:p>
            <a:r>
              <a:rPr lang="en-AU" sz="5400" b="1"/>
              <a:t>Lead us not into temptation</a:t>
            </a:r>
            <a:endParaRPr lang="en-US" sz="5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C58B7-02A6-4014-8BA7-288CA838A631}"/>
              </a:ext>
            </a:extLst>
          </p:cNvPr>
          <p:cNvSpPr/>
          <p:nvPr/>
        </p:nvSpPr>
        <p:spPr>
          <a:xfrm>
            <a:off x="4314825" y="4495800"/>
            <a:ext cx="4724400" cy="2162908"/>
          </a:xfrm>
          <a:prstGeom prst="rect">
            <a:avLst/>
          </a:prstGeom>
          <a:solidFill>
            <a:srgbClr val="CDD6B8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08C6D-58FA-41A1-B335-D56D9C271092}"/>
              </a:ext>
            </a:extLst>
          </p:cNvPr>
          <p:cNvSpPr txBox="1"/>
          <p:nvPr/>
        </p:nvSpPr>
        <p:spPr>
          <a:xfrm>
            <a:off x="4181475" y="4535050"/>
            <a:ext cx="49625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/>
              <a:t>…Help us to avoid making bad choices or decisions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3904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C7B1AC-0BCC-494F-BFF5-0DD58D4E1494}"/>
              </a:ext>
            </a:extLst>
          </p:cNvPr>
          <p:cNvSpPr txBox="1"/>
          <p:nvPr/>
        </p:nvSpPr>
        <p:spPr>
          <a:xfrm>
            <a:off x="269631" y="158262"/>
            <a:ext cx="8757138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3200" dirty="0">
                <a:ea typeface="+mn-lt"/>
                <a:cs typeface="+mn-lt"/>
              </a:rPr>
              <a:t>We make so many choices each day, up to  35 000 choices in fact. Or 2000 decisions per hour </a:t>
            </a:r>
          </a:p>
          <a:p>
            <a:r>
              <a:rPr lang="en-AU" sz="3200" dirty="0">
                <a:ea typeface="+mn-lt"/>
                <a:cs typeface="+mn-lt"/>
              </a:rPr>
              <a:t>or 1 decision every 2 seconds</a:t>
            </a:r>
          </a:p>
          <a:p>
            <a:r>
              <a:rPr lang="en-AU" sz="3200" dirty="0">
                <a:ea typeface="+mn-lt"/>
                <a:cs typeface="+mn-lt"/>
              </a:rPr>
              <a:t>Do we always make wise choices?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00EB3D-AB8F-4097-9017-4598922A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477" y="2334357"/>
            <a:ext cx="6031524" cy="4523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3EDFA7-3C35-4DBF-86C9-C71D8DD4C81D}"/>
              </a:ext>
            </a:extLst>
          </p:cNvPr>
          <p:cNvSpPr txBox="1"/>
          <p:nvPr/>
        </p:nvSpPr>
        <p:spPr>
          <a:xfrm>
            <a:off x="457200" y="2687963"/>
            <a:ext cx="2332892" cy="3816429"/>
          </a:xfrm>
          <a:prstGeom prst="rect">
            <a:avLst/>
          </a:prstGeom>
          <a:solidFill>
            <a:srgbClr val="F8705E"/>
          </a:solidFill>
          <a:ln>
            <a:solidFill>
              <a:srgbClr val="F8705E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dirty="0"/>
              <a:t>When people are poor, they often don’t have the choices that we do…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A4E350-FA91-4B4A-94D9-897C228F1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97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8185E5-49C3-4819-B33D-38A02291D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524" y="189668"/>
            <a:ext cx="6041389" cy="835269"/>
          </a:xfrm>
        </p:spPr>
        <p:txBody>
          <a:bodyPr>
            <a:noAutofit/>
          </a:bodyPr>
          <a:lstStyle/>
          <a:p>
            <a:r>
              <a:rPr lang="en-AU" sz="4800" b="1"/>
              <a:t>But deliver us from evil</a:t>
            </a:r>
            <a:endParaRPr lang="en-US" sz="48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A1D56-5D33-4471-8109-B800E58ABB03}"/>
              </a:ext>
            </a:extLst>
          </p:cNvPr>
          <p:cNvSpPr/>
          <p:nvPr/>
        </p:nvSpPr>
        <p:spPr>
          <a:xfrm>
            <a:off x="650630" y="5673156"/>
            <a:ext cx="7965832" cy="646331"/>
          </a:xfrm>
          <a:prstGeom prst="rect">
            <a:avLst/>
          </a:prstGeom>
          <a:solidFill>
            <a:srgbClr val="EED7A4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568F7-2D8A-4962-B6CF-5DA6CBC19306}"/>
              </a:ext>
            </a:extLst>
          </p:cNvPr>
          <p:cNvSpPr txBox="1"/>
          <p:nvPr/>
        </p:nvSpPr>
        <p:spPr>
          <a:xfrm>
            <a:off x="650630" y="5673156"/>
            <a:ext cx="877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Protect us from the bad things in our lives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B0A64-2E69-46D4-9EDB-434BCFC80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DF8E8-DC90-436E-9E38-00E3F50E3964}"/>
              </a:ext>
            </a:extLst>
          </p:cNvPr>
          <p:cNvSpPr txBox="1"/>
          <p:nvPr/>
        </p:nvSpPr>
        <p:spPr>
          <a:xfrm>
            <a:off x="187570" y="205153"/>
            <a:ext cx="2948354" cy="40318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3200" dirty="0"/>
              <a:t>People arrive in refugee camps, often with nothing, after a difficult journey, scared by the violence or conflict.    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907725-C3E3-4FCA-949C-56901743C1C5}"/>
              </a:ext>
            </a:extLst>
          </p:cNvPr>
          <p:cNvSpPr/>
          <p:nvPr/>
        </p:nvSpPr>
        <p:spPr>
          <a:xfrm>
            <a:off x="6529754" y="4876799"/>
            <a:ext cx="2350477" cy="1717431"/>
          </a:xfrm>
          <a:prstGeom prst="rect">
            <a:avLst/>
          </a:prstGeom>
          <a:solidFill>
            <a:srgbClr val="D3CC7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DDC16-5CD0-4301-BE87-DC81EFDF0647}"/>
              </a:ext>
            </a:extLst>
          </p:cNvPr>
          <p:cNvSpPr txBox="1"/>
          <p:nvPr/>
        </p:nvSpPr>
        <p:spPr>
          <a:xfrm>
            <a:off x="6635262" y="4950684"/>
            <a:ext cx="2244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/>
              <a:t>“when I arrived here I felt safe”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8715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CA7F5-E497-4622-AB2C-DCCC005DF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2" t="5271" r="12689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725B36-6FD3-482F-867F-D8E54ADA24E1}"/>
              </a:ext>
            </a:extLst>
          </p:cNvPr>
          <p:cNvSpPr/>
          <p:nvPr/>
        </p:nvSpPr>
        <p:spPr>
          <a:xfrm>
            <a:off x="5810130" y="654234"/>
            <a:ext cx="3114062" cy="1696915"/>
          </a:xfrm>
          <a:prstGeom prst="rect">
            <a:avLst/>
          </a:prstGeom>
          <a:solidFill>
            <a:srgbClr val="E232A3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67E02-5BBE-48B4-AAC1-8B9DBE07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067" y="839909"/>
            <a:ext cx="3213837" cy="1325563"/>
          </a:xfrm>
        </p:spPr>
        <p:txBody>
          <a:bodyPr>
            <a:noAutofit/>
          </a:bodyPr>
          <a:lstStyle/>
          <a:p>
            <a:r>
              <a:rPr lang="en-AU" sz="5400" b="1"/>
              <a:t>For the kingdom,</a:t>
            </a:r>
            <a:endParaRPr lang="en-US" sz="5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EFA59E-202A-4F6C-8BBD-789F5B3657E5}"/>
              </a:ext>
            </a:extLst>
          </p:cNvPr>
          <p:cNvSpPr/>
          <p:nvPr/>
        </p:nvSpPr>
        <p:spPr>
          <a:xfrm>
            <a:off x="1488830" y="5925205"/>
            <a:ext cx="6412523" cy="523220"/>
          </a:xfrm>
          <a:prstGeom prst="rect">
            <a:avLst/>
          </a:prstGeom>
          <a:solidFill>
            <a:srgbClr val="E232A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07A7E-0EF0-4D82-BB70-E8FEE696293C}"/>
              </a:ext>
            </a:extLst>
          </p:cNvPr>
          <p:cNvSpPr txBox="1"/>
          <p:nvPr/>
        </p:nvSpPr>
        <p:spPr>
          <a:xfrm>
            <a:off x="1242647" y="5925205"/>
            <a:ext cx="7006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You are everywhere, with us, all around 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24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B3484-192F-47F9-A1B4-1C39FC420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0" r="18526"/>
          <a:stretch/>
        </p:blipFill>
        <p:spPr>
          <a:xfrm>
            <a:off x="0" y="0"/>
            <a:ext cx="9144000" cy="6956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8646D4-8260-4EDB-A462-BA28CF408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25" y="238125"/>
            <a:ext cx="2781300" cy="1662845"/>
          </a:xfrm>
        </p:spPr>
        <p:txBody>
          <a:bodyPr>
            <a:normAutofit fontScale="90000"/>
          </a:bodyPr>
          <a:lstStyle/>
          <a:p>
            <a:r>
              <a:rPr lang="en-AU" b="1">
                <a:solidFill>
                  <a:schemeClr val="bg1"/>
                </a:solidFill>
              </a:rPr>
              <a:t>The </a:t>
            </a:r>
            <a:br>
              <a:rPr lang="en-AU" b="1">
                <a:solidFill>
                  <a:schemeClr val="bg1"/>
                </a:solidFill>
              </a:rPr>
            </a:br>
            <a:r>
              <a:rPr lang="en-AU" b="1">
                <a:solidFill>
                  <a:schemeClr val="bg1"/>
                </a:solidFill>
              </a:rPr>
              <a:t>power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5E245-1AB4-4A86-BCE9-3251CA254DE5}"/>
              </a:ext>
            </a:extLst>
          </p:cNvPr>
          <p:cNvSpPr txBox="1"/>
          <p:nvPr/>
        </p:nvSpPr>
        <p:spPr>
          <a:xfrm>
            <a:off x="219075" y="5447377"/>
            <a:ext cx="3362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>
                <a:solidFill>
                  <a:schemeClr val="bg1"/>
                </a:solidFill>
              </a:rPr>
              <a:t>You alone are in control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F74465-1FEF-4831-A2AB-A2922E4D0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" r="90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AE8C89-FE18-4CE4-A65F-1F75DA8853E0}"/>
              </a:ext>
            </a:extLst>
          </p:cNvPr>
          <p:cNvSpPr/>
          <p:nvPr/>
        </p:nvSpPr>
        <p:spPr>
          <a:xfrm>
            <a:off x="5025745" y="529768"/>
            <a:ext cx="3974935" cy="1560353"/>
          </a:xfrm>
          <a:prstGeom prst="rect">
            <a:avLst/>
          </a:prstGeom>
          <a:solidFill>
            <a:srgbClr val="58BC5F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6B805-5F3D-4211-89FB-C5F7CD0C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745" y="681171"/>
            <a:ext cx="4117571" cy="1325563"/>
          </a:xfrm>
        </p:spPr>
        <p:txBody>
          <a:bodyPr>
            <a:noAutofit/>
          </a:bodyPr>
          <a:lstStyle/>
          <a:p>
            <a:r>
              <a:rPr lang="en-AU" sz="5400" b="1">
                <a:solidFill>
                  <a:schemeClr val="bg1"/>
                </a:solidFill>
              </a:rPr>
              <a:t>And the glory are yours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691BE-502E-4AD9-A1AB-BF963697BA66}"/>
              </a:ext>
            </a:extLst>
          </p:cNvPr>
          <p:cNvSpPr/>
          <p:nvPr/>
        </p:nvSpPr>
        <p:spPr>
          <a:xfrm>
            <a:off x="428625" y="5400675"/>
            <a:ext cx="4229100" cy="1200150"/>
          </a:xfrm>
          <a:prstGeom prst="rect">
            <a:avLst/>
          </a:prstGeom>
          <a:solidFill>
            <a:srgbClr val="58BC5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37755-F211-4A96-9C28-5D203BBAB0A8}"/>
              </a:ext>
            </a:extLst>
          </p:cNvPr>
          <p:cNvSpPr txBox="1"/>
          <p:nvPr/>
        </p:nvSpPr>
        <p:spPr>
          <a:xfrm>
            <a:off x="528295" y="5339030"/>
            <a:ext cx="412943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You deserve all our </a:t>
            </a:r>
          </a:p>
          <a:p>
            <a:r>
              <a:rPr lang="en-AU" sz="4000" dirty="0">
                <a:solidFill>
                  <a:schemeClr val="bg1"/>
                </a:solidFill>
              </a:rPr>
              <a:t>praise and thanks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4B0E-3326-49F6-8CBA-0C025E13E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02" y="208633"/>
            <a:ext cx="2919046" cy="3325141"/>
          </a:xfrm>
        </p:spPr>
        <p:txBody>
          <a:bodyPr>
            <a:normAutofit fontScale="90000"/>
          </a:bodyPr>
          <a:lstStyle/>
          <a:p>
            <a:r>
              <a:rPr lang="en-AU" b="1"/>
              <a:t>Our Father in heaven</a:t>
            </a:r>
            <a:br>
              <a:rPr lang="en-US" b="1"/>
            </a:b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0A2B6-E590-4485-BD95-B9CDBDEDE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A7785D-7581-43C2-96B3-90933F6CBBBE}"/>
              </a:ext>
            </a:extLst>
          </p:cNvPr>
          <p:cNvSpPr txBox="1"/>
          <p:nvPr/>
        </p:nvSpPr>
        <p:spPr>
          <a:xfrm>
            <a:off x="476250" y="4038600"/>
            <a:ext cx="3000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…we are all God’s children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97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7A369E-E3FD-4289-A5B1-3DB107613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4BF0EF-5D65-4C05-B270-FB6BE465E18E}"/>
              </a:ext>
            </a:extLst>
          </p:cNvPr>
          <p:cNvSpPr/>
          <p:nvPr/>
        </p:nvSpPr>
        <p:spPr>
          <a:xfrm>
            <a:off x="0" y="5371062"/>
            <a:ext cx="9144001" cy="1000430"/>
          </a:xfrm>
          <a:prstGeom prst="rect">
            <a:avLst/>
          </a:prstGeom>
          <a:solidFill>
            <a:srgbClr val="4472C4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95B0F-D60A-4A90-ACC2-C7B172462F79}"/>
              </a:ext>
            </a:extLst>
          </p:cNvPr>
          <p:cNvSpPr txBox="1"/>
          <p:nvPr/>
        </p:nvSpPr>
        <p:spPr>
          <a:xfrm>
            <a:off x="49820" y="5371062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Through ALWS, you help give people a go. </a:t>
            </a:r>
          </a:p>
          <a:p>
            <a:pPr algn="ctr"/>
            <a:r>
              <a:rPr lang="en-AU" sz="2800" dirty="0"/>
              <a:t>We can show our love for God by showing our love to others.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765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E4CD2-D3F4-48BA-81E4-3CA08A2B1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5" r="3892"/>
          <a:stretch/>
        </p:blipFill>
        <p:spPr>
          <a:xfrm>
            <a:off x="0" y="-5446"/>
            <a:ext cx="9144001" cy="68634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1C2C97-05C4-49F1-B25A-B3A5BB9DCCAD}"/>
              </a:ext>
            </a:extLst>
          </p:cNvPr>
          <p:cNvSpPr/>
          <p:nvPr/>
        </p:nvSpPr>
        <p:spPr>
          <a:xfrm>
            <a:off x="0" y="151001"/>
            <a:ext cx="9144000" cy="934543"/>
          </a:xfrm>
          <a:prstGeom prst="rect">
            <a:avLst/>
          </a:prstGeom>
          <a:solidFill>
            <a:srgbClr val="AABFE4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CA31E-9D04-4017-88EF-48D8F67DD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96" y="151001"/>
            <a:ext cx="7772400" cy="934543"/>
          </a:xfrm>
          <a:ln>
            <a:noFill/>
          </a:ln>
        </p:spPr>
        <p:txBody>
          <a:bodyPr/>
          <a:lstStyle/>
          <a:p>
            <a:r>
              <a:rPr lang="en-AU" b="1"/>
              <a:t>Now and forever,</a:t>
            </a:r>
            <a:r>
              <a:rPr lang="en-AU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643FA-805E-464D-B927-6C67BA91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7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38AA88-C38E-4BAD-A9B8-10DBB3FD8252}"/>
              </a:ext>
            </a:extLst>
          </p:cNvPr>
          <p:cNvSpPr/>
          <p:nvPr/>
        </p:nvSpPr>
        <p:spPr>
          <a:xfrm>
            <a:off x="0" y="5819032"/>
            <a:ext cx="9144000" cy="662730"/>
          </a:xfrm>
          <a:prstGeom prst="rect">
            <a:avLst/>
          </a:prstGeom>
          <a:solidFill>
            <a:srgbClr val="E5C171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42DD3-393A-4673-AEF9-FCC6DBA2B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265" y="5674696"/>
            <a:ext cx="3226777" cy="951401"/>
          </a:xfrm>
        </p:spPr>
        <p:txBody>
          <a:bodyPr>
            <a:noAutofit/>
          </a:bodyPr>
          <a:lstStyle/>
          <a:p>
            <a:r>
              <a:rPr lang="en-AU" sz="6600" b="1"/>
              <a:t>Amen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38338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23434-25A8-47F3-B81E-B8EEB9311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1" r="15750"/>
          <a:stretch/>
        </p:blipFill>
        <p:spPr>
          <a:xfrm>
            <a:off x="25003" y="-866775"/>
            <a:ext cx="9144000" cy="685800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7A510-3716-40B1-ADE8-0C3ED03C7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</a:rPr>
              <a:t>Hallowed be your name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741B71-5D42-4A5E-B4AD-6B733442F9AD}"/>
              </a:ext>
            </a:extLst>
          </p:cNvPr>
          <p:cNvSpPr txBox="1"/>
          <p:nvPr/>
        </p:nvSpPr>
        <p:spPr>
          <a:xfrm>
            <a:off x="1169590" y="6105982"/>
            <a:ext cx="685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We are in awe of our amazing God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363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undi Resources 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7338" y="333375"/>
            <a:ext cx="896894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6000" b="1">
                <a:solidFill>
                  <a:schemeClr val="bg1"/>
                </a:solidFill>
                <a:latin typeface="+mj-lt"/>
              </a:rPr>
              <a:t>Your Kingdom come</a:t>
            </a:r>
            <a:endParaRPr lang="en-AU" sz="40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2428D-EDE1-4CFE-8498-6E580019C0BB}"/>
              </a:ext>
            </a:extLst>
          </p:cNvPr>
          <p:cNvSpPr txBox="1"/>
          <p:nvPr/>
        </p:nvSpPr>
        <p:spPr>
          <a:xfrm>
            <a:off x="843113" y="5944969"/>
            <a:ext cx="830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…God is in control, and always will be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7928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FE4385E-C85B-4F16-B99D-ED3BFBE8C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697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271FC6-4D39-4D62-A6CA-7728395FA083}"/>
              </a:ext>
            </a:extLst>
          </p:cNvPr>
          <p:cNvSpPr/>
          <p:nvPr/>
        </p:nvSpPr>
        <p:spPr>
          <a:xfrm>
            <a:off x="0" y="5651825"/>
            <a:ext cx="9143999" cy="879231"/>
          </a:xfrm>
          <a:prstGeom prst="rect">
            <a:avLst/>
          </a:prstGeom>
          <a:solidFill>
            <a:srgbClr val="537DC9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60D0AB-8242-4F4E-8408-3E2D3C3E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5476387"/>
            <a:ext cx="8798170" cy="1325563"/>
          </a:xfrm>
        </p:spPr>
        <p:txBody>
          <a:bodyPr>
            <a:normAutofit fontScale="90000"/>
          </a:bodyPr>
          <a:lstStyle/>
          <a:p>
            <a:r>
              <a:rPr lang="en-AU" sz="3600" dirty="0"/>
              <a:t>People we work with are showing Jesus' love through their actions. They are bringing faith to life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174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385ADC-0DB1-4F11-BF0E-93D2A892F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5" r="5521"/>
          <a:stretch/>
        </p:blipFill>
        <p:spPr>
          <a:xfrm>
            <a:off x="0" y="0"/>
            <a:ext cx="9144000" cy="7112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F154C-182A-4BAE-A4EF-F137A8E1D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1354"/>
            <a:ext cx="7772400" cy="1936140"/>
          </a:xfrm>
        </p:spPr>
        <p:txBody>
          <a:bodyPr/>
          <a:lstStyle/>
          <a:p>
            <a:r>
              <a:rPr lang="en-AU" b="1"/>
              <a:t>Your will be done, on earth as in heaven</a:t>
            </a:r>
            <a:endParaRPr lang="en-US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EFF20-CAA7-4566-8F87-6AA38A634160}"/>
              </a:ext>
            </a:extLst>
          </p:cNvPr>
          <p:cNvSpPr/>
          <p:nvPr/>
        </p:nvSpPr>
        <p:spPr>
          <a:xfrm>
            <a:off x="828675" y="6083632"/>
            <a:ext cx="7178187" cy="646332"/>
          </a:xfrm>
          <a:prstGeom prst="rect">
            <a:avLst/>
          </a:prstGeom>
          <a:solidFill>
            <a:srgbClr val="EFD1AF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7B0B8-55BC-4E8E-B4E9-2F528EC4A805}"/>
              </a:ext>
            </a:extLst>
          </p:cNvPr>
          <p:cNvSpPr txBox="1"/>
          <p:nvPr/>
        </p:nvSpPr>
        <p:spPr>
          <a:xfrm>
            <a:off x="828675" y="6069252"/>
            <a:ext cx="713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We will do whatever you ask of us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5C34D19-1353-4E41-9423-DB57E1580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" y="11725"/>
            <a:ext cx="9128365" cy="684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92EA55-B938-48CF-A2D4-05C75F25F6B2}"/>
              </a:ext>
            </a:extLst>
          </p:cNvPr>
          <p:cNvSpPr/>
          <p:nvPr/>
        </p:nvSpPr>
        <p:spPr>
          <a:xfrm>
            <a:off x="15634" y="5392615"/>
            <a:ext cx="9112731" cy="949570"/>
          </a:xfrm>
          <a:prstGeom prst="rect">
            <a:avLst/>
          </a:prstGeom>
          <a:solidFill>
            <a:srgbClr val="5F86CD">
              <a:alpha val="5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B0FE2-E649-473C-81C0-E87EA24407BA}"/>
              </a:ext>
            </a:extLst>
          </p:cNvPr>
          <p:cNvSpPr txBox="1"/>
          <p:nvPr/>
        </p:nvSpPr>
        <p:spPr>
          <a:xfrm>
            <a:off x="832338" y="5323581"/>
            <a:ext cx="7631723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3200" dirty="0"/>
              <a:t>God has shown so much love to us and asks us to show that love to others – </a:t>
            </a:r>
          </a:p>
        </p:txBody>
      </p:sp>
    </p:spTree>
    <p:extLst>
      <p:ext uri="{BB962C8B-B14F-4D97-AF65-F5344CB8AC3E}">
        <p14:creationId xmlns:p14="http://schemas.microsoft.com/office/powerpoint/2010/main" val="37966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_Ethiopia_drought-7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43630D-F2FD-43E6-8037-65016E008FC3}"/>
              </a:ext>
            </a:extLst>
          </p:cNvPr>
          <p:cNvSpPr/>
          <p:nvPr/>
        </p:nvSpPr>
        <p:spPr>
          <a:xfrm>
            <a:off x="6006517" y="654341"/>
            <a:ext cx="2852257" cy="2709644"/>
          </a:xfrm>
          <a:prstGeom prst="rect">
            <a:avLst/>
          </a:prstGeom>
          <a:solidFill>
            <a:srgbClr val="F8D1B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21742" y="843677"/>
            <a:ext cx="3038368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4800" b="1">
                <a:latin typeface="+mj-lt"/>
              </a:rPr>
              <a:t>Give us today our daily bread</a:t>
            </a:r>
            <a:r>
              <a:rPr lang="en-AU" sz="4800">
                <a:latin typeface="+mj-lt"/>
              </a:rPr>
              <a:t> </a:t>
            </a:r>
          </a:p>
          <a:p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38124-89C5-4546-B5EF-1A85C47F51BE}"/>
              </a:ext>
            </a:extLst>
          </p:cNvPr>
          <p:cNvSpPr/>
          <p:nvPr/>
        </p:nvSpPr>
        <p:spPr>
          <a:xfrm>
            <a:off x="1641231" y="5302105"/>
            <a:ext cx="6049107" cy="1200329"/>
          </a:xfrm>
          <a:prstGeom prst="rect">
            <a:avLst/>
          </a:prstGeom>
          <a:solidFill>
            <a:srgbClr val="EED7A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31DDF-E001-4D69-84FC-6B5213946275}"/>
              </a:ext>
            </a:extLst>
          </p:cNvPr>
          <p:cNvSpPr txBox="1"/>
          <p:nvPr/>
        </p:nvSpPr>
        <p:spPr>
          <a:xfrm>
            <a:off x="1503276" y="5302105"/>
            <a:ext cx="6292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…We can rely on God to give us everything we need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78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A8CF8E-2404-411F-9FB3-5F4575798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26539-8C6E-47FC-A261-0A321D94F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8703"/>
            <a:ext cx="4572396" cy="3429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A3967-3CCE-4F89-8E29-0E02111630BE}"/>
              </a:ext>
            </a:extLst>
          </p:cNvPr>
          <p:cNvSpPr txBox="1"/>
          <p:nvPr/>
        </p:nvSpPr>
        <p:spPr>
          <a:xfrm>
            <a:off x="981350" y="4431323"/>
            <a:ext cx="3279988" cy="1569660"/>
          </a:xfrm>
          <a:prstGeom prst="rect">
            <a:avLst/>
          </a:prstGeom>
          <a:solidFill>
            <a:srgbClr val="58BC5F"/>
          </a:solidFill>
          <a:ln>
            <a:solidFill>
              <a:srgbClr val="58BC5F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dirty="0"/>
              <a:t>People are taught what to grow and how to grow it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56E63-9DAF-49C2-8332-E3A66FB5027F}"/>
              </a:ext>
            </a:extLst>
          </p:cNvPr>
          <p:cNvSpPr txBox="1"/>
          <p:nvPr/>
        </p:nvSpPr>
        <p:spPr>
          <a:xfrm>
            <a:off x="4939064" y="1002324"/>
            <a:ext cx="3956538" cy="1077218"/>
          </a:xfrm>
          <a:prstGeom prst="rect">
            <a:avLst/>
          </a:prstGeom>
          <a:solidFill>
            <a:srgbClr val="8AA7DA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dirty="0"/>
              <a:t>In refugee camps, people are given food.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27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9D80DB1E119047BB3E5BFD23C3153D" ma:contentTypeVersion="12" ma:contentTypeDescription="Create a new document." ma:contentTypeScope="" ma:versionID="b13b29e7e711705fd0131c50304d1fc1">
  <xsd:schema xmlns:xsd="http://www.w3.org/2001/XMLSchema" xmlns:xs="http://www.w3.org/2001/XMLSchema" xmlns:p="http://schemas.microsoft.com/office/2006/metadata/properties" xmlns:ns2="0ad74934-b3df-4e6b-9172-b1f68265d995" xmlns:ns3="97995f60-c097-4aba-988c-666269621641" targetNamespace="http://schemas.microsoft.com/office/2006/metadata/properties" ma:root="true" ma:fieldsID="799f19c3de3f085f2f877566269bfd2e" ns2:_="" ns3:_="">
    <xsd:import namespace="0ad74934-b3df-4e6b-9172-b1f68265d995"/>
    <xsd:import namespace="97995f60-c097-4aba-988c-666269621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d74934-b3df-4e6b-9172-b1f68265d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95f60-c097-4aba-988c-666269621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5ACB15-706C-462E-8894-02C155E631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9CFC4D-82F2-41F4-A945-3120F6F9DB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7285C0-D46D-43D1-9C0D-EC3629902E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d74934-b3df-4e6b-9172-b1f68265d995"/>
    <ds:schemaRef ds:uri="97995f60-c097-4aba-988c-666269621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363</Words>
  <Application>Microsoft Office PowerPoint</Application>
  <PresentationFormat>On-screen Show (4:3)</PresentationFormat>
  <Paragraphs>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Reflections on the Lord’s Prayer - a devotion</vt:lpstr>
      <vt:lpstr>Our Father in heaven </vt:lpstr>
      <vt:lpstr>Hallowed be your name</vt:lpstr>
      <vt:lpstr>PowerPoint Presentation</vt:lpstr>
      <vt:lpstr>People we work with are showing Jesus' love through their actions. They are bringing faith to life</vt:lpstr>
      <vt:lpstr>Your will be done, on earth as in heaven</vt:lpstr>
      <vt:lpstr>PowerPoint Presentation</vt:lpstr>
      <vt:lpstr>PowerPoint Presentation</vt:lpstr>
      <vt:lpstr>PowerPoint Presentation</vt:lpstr>
      <vt:lpstr>Forgive us our sins  </vt:lpstr>
      <vt:lpstr>PowerPoint Presentation</vt:lpstr>
      <vt:lpstr>PowerPoint Presentation</vt:lpstr>
      <vt:lpstr>Lead us not into temptation</vt:lpstr>
      <vt:lpstr>PowerPoint Presentation</vt:lpstr>
      <vt:lpstr>But deliver us from evil</vt:lpstr>
      <vt:lpstr>PowerPoint Presentation</vt:lpstr>
      <vt:lpstr>For the kingdom,</vt:lpstr>
      <vt:lpstr>The  power</vt:lpstr>
      <vt:lpstr>And the glory are yours</vt:lpstr>
      <vt:lpstr>PowerPoint Presentation</vt:lpstr>
      <vt:lpstr>Now and forever, </vt:lpstr>
      <vt:lpstr>Amen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Celia Fielke</dc:creator>
  <cp:lastModifiedBy>Celia Fielke</cp:lastModifiedBy>
  <cp:revision>1</cp:revision>
  <dcterms:created xsi:type="dcterms:W3CDTF">2020-03-20T02:50:17Z</dcterms:created>
  <dcterms:modified xsi:type="dcterms:W3CDTF">2020-05-19T23:43:34Z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0x010100859D80DB1E119047BB3E5BFD23C3153D</vt:lpwstr>
  </property>
</Properties>
</file>